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7" r:id="rId4"/>
    <p:sldId id="258" r:id="rId5"/>
    <p:sldId id="263" r:id="rId6"/>
    <p:sldId id="264" r:id="rId7"/>
    <p:sldId id="259" r:id="rId8"/>
    <p:sldId id="268" r:id="rId9"/>
    <p:sldId id="269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7" r:id="rId19"/>
    <p:sldId id="279" r:id="rId20"/>
    <p:sldId id="262" r:id="rId21"/>
    <p:sldId id="281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B3EA4BF-073B-40E0-A9C7-51A6DA91B30E}">
          <p14:sldIdLst>
            <p14:sldId id="256"/>
          </p14:sldIdLst>
        </p14:section>
        <p14:section name="Members" id="{6D033064-4F66-47F1-80C7-81C7DAA6D5D4}">
          <p14:sldIdLst>
            <p14:sldId id="261"/>
          </p14:sldIdLst>
        </p14:section>
        <p14:section name="Table of Content" id="{CFEFE198-CF04-4DBD-9FA7-7B07F986E8A2}">
          <p14:sldIdLst>
            <p14:sldId id="257"/>
          </p14:sldIdLst>
        </p14:section>
        <p14:section name="01" id="{DDA4EBB8-1B7A-496A-9D7B-D23C61EAD76B}">
          <p14:sldIdLst>
            <p14:sldId id="258"/>
            <p14:sldId id="263"/>
            <p14:sldId id="264"/>
          </p14:sldIdLst>
        </p14:section>
        <p14:section name="02" id="{E01987F9-43F3-4540-9033-DDC7E670A18E}">
          <p14:sldIdLst>
            <p14:sldId id="259"/>
            <p14:sldId id="268"/>
            <p14:sldId id="269"/>
          </p14:sldIdLst>
        </p14:section>
        <p14:section name="03" id="{D0C6EC9A-790A-4DC4-8493-AA99C27C2B9C}">
          <p14:sldIdLst>
            <p14:sldId id="265"/>
            <p14:sldId id="266"/>
            <p14:sldId id="267"/>
          </p14:sldIdLst>
        </p14:section>
        <p14:section name="04" id="{26EF9180-C0DF-42F9-9433-1E87CE24D2AF}">
          <p14:sldIdLst>
            <p14:sldId id="271"/>
            <p14:sldId id="272"/>
            <p14:sldId id="273"/>
          </p14:sldIdLst>
        </p14:section>
        <p14:section name="05" id="{2188C0F2-5FCB-4C34-BCD3-9DF7A1CA2521}">
          <p14:sldIdLst>
            <p14:sldId id="274"/>
            <p14:sldId id="275"/>
            <p14:sldId id="277"/>
            <p14:sldId id="279"/>
          </p14:sldIdLst>
        </p14:section>
        <p14:section name="References" id="{E68CA53D-2775-426F-AEDC-4FBAD7DC8AAF}">
          <p14:sldIdLst>
            <p14:sldId id="262"/>
          </p14:sldIdLst>
        </p14:section>
        <p14:section name="Outro" id="{98D29CFF-7405-47C3-96DF-B0F915AE5666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386"/>
    <a:srgbClr val="CC0000"/>
    <a:srgbClr val="CDD9EF"/>
    <a:srgbClr val="FFFFFF"/>
    <a:srgbClr val="EC4C88"/>
    <a:srgbClr val="F3E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4B728-78B4-41A0-9EFE-F09818DB2DFA}" v="56" dt="2021-11-15T16:43:44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3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ỗ Nhật Tân" userId="4e733562-e95a-4353-b9c3-ef038ff10599" providerId="ADAL" clId="{24613B01-CC88-495B-AAB8-9B46A0863FC5}"/>
    <pc:docChg chg="undo custSel addSld delSld modSld sldOrd addSection delSection modSection">
      <pc:chgData name="Đỗ Nhật Tân" userId="4e733562-e95a-4353-b9c3-ef038ff10599" providerId="ADAL" clId="{24613B01-CC88-495B-AAB8-9B46A0863FC5}" dt="2021-10-30T13:21:43.403" v="10467" actId="17846"/>
      <pc:docMkLst>
        <pc:docMk/>
      </pc:docMkLst>
      <pc:sldChg chg="addSp delSp modSp mod setBg">
        <pc:chgData name="Đỗ Nhật Tân" userId="4e733562-e95a-4353-b9c3-ef038ff10599" providerId="ADAL" clId="{24613B01-CC88-495B-AAB8-9B46A0863FC5}" dt="2021-10-25T15:19:11.916" v="2234"/>
        <pc:sldMkLst>
          <pc:docMk/>
          <pc:sldMk cId="2339684895" sldId="256"/>
        </pc:sldMkLst>
        <pc:spChg chg="add del mod ord">
          <ac:chgData name="Đỗ Nhật Tân" userId="4e733562-e95a-4353-b9c3-ef038ff10599" providerId="ADAL" clId="{24613B01-CC88-495B-AAB8-9B46A0863FC5}" dt="2021-10-25T13:25:24.902" v="67" actId="478"/>
          <ac:spMkLst>
            <pc:docMk/>
            <pc:sldMk cId="2339684895" sldId="256"/>
            <ac:spMk id="2" creationId="{1C8C0DCA-B5B9-4EFD-8EBB-0B2473DCC154}"/>
          </ac:spMkLst>
        </pc:spChg>
        <pc:spChg chg="add del mod ord">
          <ac:chgData name="Đỗ Nhật Tân" userId="4e733562-e95a-4353-b9c3-ef038ff10599" providerId="ADAL" clId="{24613B01-CC88-495B-AAB8-9B46A0863FC5}" dt="2021-10-25T13:25:24.902" v="67" actId="478"/>
          <ac:spMkLst>
            <pc:docMk/>
            <pc:sldMk cId="2339684895" sldId="256"/>
            <ac:spMk id="3" creationId="{496241EB-3C43-4233-AAA1-5A940E9E602F}"/>
          </ac:spMkLst>
        </pc:spChg>
        <pc:spChg chg="add mod">
          <ac:chgData name="Đỗ Nhật Tân" userId="4e733562-e95a-4353-b9c3-ef038ff10599" providerId="ADAL" clId="{24613B01-CC88-495B-AAB8-9B46A0863FC5}" dt="2021-10-25T13:28:14.652" v="157" actId="14100"/>
          <ac:spMkLst>
            <pc:docMk/>
            <pc:sldMk cId="2339684895" sldId="256"/>
            <ac:spMk id="4" creationId="{F41BD353-2267-495C-8312-50720F3C4B5A}"/>
          </ac:spMkLst>
        </pc:spChg>
        <pc:spChg chg="del mod">
          <ac:chgData name="Đỗ Nhật Tân" userId="4e733562-e95a-4353-b9c3-ef038ff10599" providerId="ADAL" clId="{24613B01-CC88-495B-AAB8-9B46A0863FC5}" dt="2021-10-25T13:25:26.703" v="68" actId="478"/>
          <ac:spMkLst>
            <pc:docMk/>
            <pc:sldMk cId="2339684895" sldId="256"/>
            <ac:spMk id="6" creationId="{115EA833-0A78-4EB2-A839-0EE7450A98F6}"/>
          </ac:spMkLst>
        </pc:spChg>
        <pc:spChg chg="add mod">
          <ac:chgData name="Đỗ Nhật Tân" userId="4e733562-e95a-4353-b9c3-ef038ff10599" providerId="ADAL" clId="{24613B01-CC88-495B-AAB8-9B46A0863FC5}" dt="2021-10-25T13:52:47.718" v="758" actId="1076"/>
          <ac:spMkLst>
            <pc:docMk/>
            <pc:sldMk cId="2339684895" sldId="256"/>
            <ac:spMk id="7" creationId="{BB911E3A-39D0-4AC1-B7C9-CE80F645209A}"/>
          </ac:spMkLst>
        </pc:spChg>
        <pc:spChg chg="add mod">
          <ac:chgData name="Đỗ Nhật Tân" userId="4e733562-e95a-4353-b9c3-ef038ff10599" providerId="ADAL" clId="{24613B01-CC88-495B-AAB8-9B46A0863FC5}" dt="2021-10-25T13:37:49.146" v="359" actId="207"/>
          <ac:spMkLst>
            <pc:docMk/>
            <pc:sldMk cId="2339684895" sldId="256"/>
            <ac:spMk id="12" creationId="{8D9E8599-121B-421F-902A-0698BF4602F4}"/>
          </ac:spMkLst>
        </pc:spChg>
        <pc:spChg chg="add del mod">
          <ac:chgData name="Đỗ Nhật Tân" userId="4e733562-e95a-4353-b9c3-ef038ff10599" providerId="ADAL" clId="{24613B01-CC88-495B-AAB8-9B46A0863FC5}" dt="2021-10-25T13:36:55.611" v="350" actId="478"/>
          <ac:spMkLst>
            <pc:docMk/>
            <pc:sldMk cId="2339684895" sldId="256"/>
            <ac:spMk id="13" creationId="{1CEF821F-66D2-47C0-AA51-73CA242E840E}"/>
          </ac:spMkLst>
        </pc:spChg>
        <pc:spChg chg="add mod">
          <ac:chgData name="Đỗ Nhật Tân" userId="4e733562-e95a-4353-b9c3-ef038ff10599" providerId="ADAL" clId="{24613B01-CC88-495B-AAB8-9B46A0863FC5}" dt="2021-10-25T13:37:49.146" v="359" actId="207"/>
          <ac:spMkLst>
            <pc:docMk/>
            <pc:sldMk cId="2339684895" sldId="256"/>
            <ac:spMk id="14" creationId="{92874150-F53D-46F3-AE87-C0A0FB8749DB}"/>
          </ac:spMkLst>
        </pc:spChg>
        <pc:spChg chg="add mod">
          <ac:chgData name="Đỗ Nhật Tân" userId="4e733562-e95a-4353-b9c3-ef038ff10599" providerId="ADAL" clId="{24613B01-CC88-495B-AAB8-9B46A0863FC5}" dt="2021-10-25T13:37:49.146" v="359" actId="207"/>
          <ac:spMkLst>
            <pc:docMk/>
            <pc:sldMk cId="2339684895" sldId="256"/>
            <ac:spMk id="15" creationId="{EFBAB5E9-457B-471F-9B23-8B044C22E3F1}"/>
          </ac:spMkLst>
        </pc:spChg>
        <pc:spChg chg="add mod">
          <ac:chgData name="Đỗ Nhật Tân" userId="4e733562-e95a-4353-b9c3-ef038ff10599" providerId="ADAL" clId="{24613B01-CC88-495B-AAB8-9B46A0863FC5}" dt="2021-10-25T15:14:39.803" v="2225" actId="14100"/>
          <ac:spMkLst>
            <pc:docMk/>
            <pc:sldMk cId="2339684895" sldId="256"/>
            <ac:spMk id="17" creationId="{EC289552-31D0-468E-8CDA-FC08C3F18F49}"/>
          </ac:spMkLst>
        </pc:spChg>
        <pc:spChg chg="add mod">
          <ac:chgData name="Đỗ Nhật Tân" userId="4e733562-e95a-4353-b9c3-ef038ff10599" providerId="ADAL" clId="{24613B01-CC88-495B-AAB8-9B46A0863FC5}" dt="2021-10-25T15:12:14.473" v="2215" actId="207"/>
          <ac:spMkLst>
            <pc:docMk/>
            <pc:sldMk cId="2339684895" sldId="256"/>
            <ac:spMk id="19" creationId="{9F3682A8-009A-4007-9821-0E758603C6D4}"/>
          </ac:spMkLst>
        </pc:spChg>
        <pc:spChg chg="add mod">
          <ac:chgData name="Đỗ Nhật Tân" userId="4e733562-e95a-4353-b9c3-ef038ff10599" providerId="ADAL" clId="{24613B01-CC88-495B-AAB8-9B46A0863FC5}" dt="2021-10-25T15:12:14.473" v="2215" actId="207"/>
          <ac:spMkLst>
            <pc:docMk/>
            <pc:sldMk cId="2339684895" sldId="256"/>
            <ac:spMk id="20" creationId="{3D68B179-0C6E-4930-AB4C-2A3DC834887E}"/>
          </ac:spMkLst>
        </pc:spChg>
        <pc:spChg chg="add mod">
          <ac:chgData name="Đỗ Nhật Tân" userId="4e733562-e95a-4353-b9c3-ef038ff10599" providerId="ADAL" clId="{24613B01-CC88-495B-AAB8-9B46A0863FC5}" dt="2021-10-25T15:12:20.676" v="2216" actId="207"/>
          <ac:spMkLst>
            <pc:docMk/>
            <pc:sldMk cId="2339684895" sldId="256"/>
            <ac:spMk id="21" creationId="{A8AC0997-D03E-4EE5-A8CB-E4A4C6BE7289}"/>
          </ac:spMkLst>
        </pc:spChg>
        <pc:spChg chg="add del mod">
          <ac:chgData name="Đỗ Nhật Tân" userId="4e733562-e95a-4353-b9c3-ef038ff10599" providerId="ADAL" clId="{24613B01-CC88-495B-AAB8-9B46A0863FC5}" dt="2021-10-25T13:45:01.321" v="607" actId="478"/>
          <ac:spMkLst>
            <pc:docMk/>
            <pc:sldMk cId="2339684895" sldId="256"/>
            <ac:spMk id="22" creationId="{3C139779-E50E-4914-9EE2-C25928DCA0E6}"/>
          </ac:spMkLst>
        </pc:spChg>
        <pc:spChg chg="add mod ord">
          <ac:chgData name="Đỗ Nhật Tân" userId="4e733562-e95a-4353-b9c3-ef038ff10599" providerId="ADAL" clId="{24613B01-CC88-495B-AAB8-9B46A0863FC5}" dt="2021-10-25T15:15:29.318" v="2228" actId="404"/>
          <ac:spMkLst>
            <pc:docMk/>
            <pc:sldMk cId="2339684895" sldId="256"/>
            <ac:spMk id="23" creationId="{18D24C52-9CB7-4B8F-BD5B-0E7FDD0EA074}"/>
          </ac:spMkLst>
        </pc:spChg>
        <pc:spChg chg="add del mod">
          <ac:chgData name="Đỗ Nhật Tân" userId="4e733562-e95a-4353-b9c3-ef038ff10599" providerId="ADAL" clId="{24613B01-CC88-495B-AAB8-9B46A0863FC5}" dt="2021-10-25T13:52:40.231" v="757" actId="478"/>
          <ac:spMkLst>
            <pc:docMk/>
            <pc:sldMk cId="2339684895" sldId="256"/>
            <ac:spMk id="25" creationId="{519601D5-6442-45D1-975C-4C7D4DC29213}"/>
          </ac:spMkLst>
        </pc:spChg>
        <pc:spChg chg="add del mod ord">
          <ac:chgData name="Đỗ Nhật Tân" userId="4e733562-e95a-4353-b9c3-ef038ff10599" providerId="ADAL" clId="{24613B01-CC88-495B-AAB8-9B46A0863FC5}" dt="2021-10-25T15:14:58.823" v="2227" actId="478"/>
          <ac:spMkLst>
            <pc:docMk/>
            <pc:sldMk cId="2339684895" sldId="256"/>
            <ac:spMk id="26" creationId="{E606FDD5-EBF6-499B-9C65-F7C4D183A2AD}"/>
          </ac:spMkLst>
        </pc:spChg>
        <pc:spChg chg="add del mod ord">
          <ac:chgData name="Đỗ Nhật Tân" userId="4e733562-e95a-4353-b9c3-ef038ff10599" providerId="ADAL" clId="{24613B01-CC88-495B-AAB8-9B46A0863FC5}" dt="2021-10-25T13:55:04.358" v="830" actId="478"/>
          <ac:spMkLst>
            <pc:docMk/>
            <pc:sldMk cId="2339684895" sldId="256"/>
            <ac:spMk id="27" creationId="{66DAF0C8-DEE6-4B9C-9276-5DA5868BC16F}"/>
          </ac:spMkLst>
        </pc:spChg>
        <pc:grpChg chg="add mod">
          <ac:chgData name="Đỗ Nhật Tân" userId="4e733562-e95a-4353-b9c3-ef038ff10599" providerId="ADAL" clId="{24613B01-CC88-495B-AAB8-9B46A0863FC5}" dt="2021-10-25T13:52:47.718" v="758" actId="1076"/>
          <ac:grpSpMkLst>
            <pc:docMk/>
            <pc:sldMk cId="2339684895" sldId="256"/>
            <ac:grpSpMk id="16" creationId="{419AAC22-0FD8-4B38-9EBF-47BA8601C791}"/>
          </ac:grpSpMkLst>
        </pc:grpChg>
        <pc:grpChg chg="add mod ord">
          <ac:chgData name="Đỗ Nhật Tân" userId="4e733562-e95a-4353-b9c3-ef038ff10599" providerId="ADAL" clId="{24613B01-CC88-495B-AAB8-9B46A0863FC5}" dt="2021-10-25T15:14:50.246" v="2226" actId="166"/>
          <ac:grpSpMkLst>
            <pc:docMk/>
            <pc:sldMk cId="2339684895" sldId="256"/>
            <ac:grpSpMk id="24" creationId="{6EE88860-17B2-44C4-ABA4-F2FC8EC32B41}"/>
          </ac:grpSpMkLst>
        </pc:grpChg>
        <pc:picChg chg="del mod">
          <ac:chgData name="Đỗ Nhật Tân" userId="4e733562-e95a-4353-b9c3-ef038ff10599" providerId="ADAL" clId="{24613B01-CC88-495B-AAB8-9B46A0863FC5}" dt="2021-10-25T13:25:28.916" v="69" actId="478"/>
          <ac:picMkLst>
            <pc:docMk/>
            <pc:sldMk cId="2339684895" sldId="256"/>
            <ac:picMk id="5" creationId="{1E016D90-A1F1-464A-A870-4B2E6006C89F}"/>
          </ac:picMkLst>
        </pc:picChg>
        <pc:picChg chg="add del mod modCrop">
          <ac:chgData name="Đỗ Nhật Tân" userId="4e733562-e95a-4353-b9c3-ef038ff10599" providerId="ADAL" clId="{24613B01-CC88-495B-AAB8-9B46A0863FC5}" dt="2021-10-25T13:32:32.984" v="237" actId="478"/>
          <ac:picMkLst>
            <pc:docMk/>
            <pc:sldMk cId="2339684895" sldId="256"/>
            <ac:picMk id="9" creationId="{3F74B348-B280-461C-8B2B-1D9D6BD17805}"/>
          </ac:picMkLst>
        </pc:picChg>
        <pc:picChg chg="add mod modCrop">
          <ac:chgData name="Đỗ Nhật Tân" userId="4e733562-e95a-4353-b9c3-ef038ff10599" providerId="ADAL" clId="{24613B01-CC88-495B-AAB8-9B46A0863FC5}" dt="2021-10-25T13:52:47.718" v="758" actId="1076"/>
          <ac:picMkLst>
            <pc:docMk/>
            <pc:sldMk cId="2339684895" sldId="256"/>
            <ac:picMk id="11" creationId="{4042E4D7-5299-4D4E-BF48-AADFD5DA3FE3}"/>
          </ac:picMkLst>
        </pc:picChg>
        <pc:cxnChg chg="add mod">
          <ac:chgData name="Đỗ Nhật Tân" userId="4e733562-e95a-4353-b9c3-ef038ff10599" providerId="ADAL" clId="{24613B01-CC88-495B-AAB8-9B46A0863FC5}" dt="2021-10-25T13:52:47.718" v="758" actId="1076"/>
          <ac:cxnSpMkLst>
            <pc:docMk/>
            <pc:sldMk cId="2339684895" sldId="256"/>
            <ac:cxnSpMk id="18" creationId="{B99A7F3C-13A3-4C6F-9C26-BAC3CDC87100}"/>
          </ac:cxnSpMkLst>
        </pc:cxnChg>
      </pc:sldChg>
      <pc:sldChg chg="addSp delSp modSp new mod modTransition setBg">
        <pc:chgData name="Đỗ Nhật Tân" userId="4e733562-e95a-4353-b9c3-ef038ff10599" providerId="ADAL" clId="{24613B01-CC88-495B-AAB8-9B46A0863FC5}" dt="2021-10-30T00:31:33.222" v="10024"/>
        <pc:sldMkLst>
          <pc:docMk/>
          <pc:sldMk cId="3123521433" sldId="257"/>
        </pc:sldMkLst>
        <pc:spChg chg="add mod">
          <ac:chgData name="Đỗ Nhật Tân" userId="4e733562-e95a-4353-b9c3-ef038ff10599" providerId="ADAL" clId="{24613B01-CC88-495B-AAB8-9B46A0863FC5}" dt="2021-10-25T14:06:31.398" v="953" actId="164"/>
          <ac:spMkLst>
            <pc:docMk/>
            <pc:sldMk cId="3123521433" sldId="257"/>
            <ac:spMk id="2" creationId="{121B250B-8D81-43BB-BD94-0BE8736E1871}"/>
          </ac:spMkLst>
        </pc:spChg>
        <pc:spChg chg="add mod">
          <ac:chgData name="Đỗ Nhật Tân" userId="4e733562-e95a-4353-b9c3-ef038ff10599" providerId="ADAL" clId="{24613B01-CC88-495B-AAB8-9B46A0863FC5}" dt="2021-10-25T14:17:54.283" v="1478" actId="1076"/>
          <ac:spMkLst>
            <pc:docMk/>
            <pc:sldMk cId="3123521433" sldId="257"/>
            <ac:spMk id="3" creationId="{429EE3A8-E665-479A-A799-7871C77526D4}"/>
          </ac:spMkLst>
        </pc:spChg>
        <pc:spChg chg="add mod">
          <ac:chgData name="Đỗ Nhật Tân" userId="4e733562-e95a-4353-b9c3-ef038ff10599" providerId="ADAL" clId="{24613B01-CC88-495B-AAB8-9B46A0863FC5}" dt="2021-10-25T14:06:31.398" v="953" actId="164"/>
          <ac:spMkLst>
            <pc:docMk/>
            <pc:sldMk cId="3123521433" sldId="257"/>
            <ac:spMk id="4" creationId="{DCEF733F-9D3B-4A9C-B589-552072C0DF94}"/>
          </ac:spMkLst>
        </pc:spChg>
        <pc:spChg chg="add mod">
          <ac:chgData name="Đỗ Nhật Tân" userId="4e733562-e95a-4353-b9c3-ef038ff10599" providerId="ADAL" clId="{24613B01-CC88-495B-AAB8-9B46A0863FC5}" dt="2021-10-25T14:06:31.398" v="953" actId="164"/>
          <ac:spMkLst>
            <pc:docMk/>
            <pc:sldMk cId="3123521433" sldId="257"/>
            <ac:spMk id="5" creationId="{049AB151-7DF7-4F99-A4F4-095EC36DEB55}"/>
          </ac:spMkLst>
        </pc:spChg>
        <pc:spChg chg="add mod">
          <ac:chgData name="Đỗ Nhật Tân" userId="4e733562-e95a-4353-b9c3-ef038ff10599" providerId="ADAL" clId="{24613B01-CC88-495B-AAB8-9B46A0863FC5}" dt="2021-10-25T14:06:31.398" v="953" actId="164"/>
          <ac:spMkLst>
            <pc:docMk/>
            <pc:sldMk cId="3123521433" sldId="257"/>
            <ac:spMk id="6" creationId="{01FC2717-35E2-4B9D-8993-A01F257B529E}"/>
          </ac:spMkLst>
        </pc:spChg>
        <pc:spChg chg="add mod">
          <ac:chgData name="Đỗ Nhật Tân" userId="4e733562-e95a-4353-b9c3-ef038ff10599" providerId="ADAL" clId="{24613B01-CC88-495B-AAB8-9B46A0863FC5}" dt="2021-10-25T14:06:31.398" v="953" actId="164"/>
          <ac:spMkLst>
            <pc:docMk/>
            <pc:sldMk cId="3123521433" sldId="257"/>
            <ac:spMk id="7" creationId="{75C07193-747F-4F7D-B9F9-300D63CCAE8A}"/>
          </ac:spMkLst>
        </pc:spChg>
        <pc:spChg chg="add mod">
          <ac:chgData name="Đỗ Nhật Tân" userId="4e733562-e95a-4353-b9c3-ef038ff10599" providerId="ADAL" clId="{24613B01-CC88-495B-AAB8-9B46A0863FC5}" dt="2021-10-25T14:11:17.862" v="1133" actId="2711"/>
          <ac:spMkLst>
            <pc:docMk/>
            <pc:sldMk cId="3123521433" sldId="257"/>
            <ac:spMk id="9" creationId="{9526E35F-C055-4354-917D-DA1A90A80F58}"/>
          </ac:spMkLst>
        </pc:spChg>
        <pc:spChg chg="add mod">
          <ac:chgData name="Đỗ Nhật Tân" userId="4e733562-e95a-4353-b9c3-ef038ff10599" providerId="ADAL" clId="{24613B01-CC88-495B-AAB8-9B46A0863FC5}" dt="2021-10-25T14:11:17.862" v="1133" actId="2711"/>
          <ac:spMkLst>
            <pc:docMk/>
            <pc:sldMk cId="3123521433" sldId="257"/>
            <ac:spMk id="10" creationId="{A3AB8B9F-C6AC-444B-B6EB-41756EA56F09}"/>
          </ac:spMkLst>
        </pc:spChg>
        <pc:spChg chg="add del mod">
          <ac:chgData name="Đỗ Nhật Tân" userId="4e733562-e95a-4353-b9c3-ef038ff10599" providerId="ADAL" clId="{24613B01-CC88-495B-AAB8-9B46A0863FC5}" dt="2021-10-25T14:07:55.274" v="980" actId="478"/>
          <ac:spMkLst>
            <pc:docMk/>
            <pc:sldMk cId="3123521433" sldId="257"/>
            <ac:spMk id="11" creationId="{5B753BFD-326D-4013-A9B6-58D01E9CCAF4}"/>
          </ac:spMkLst>
        </pc:spChg>
        <pc:spChg chg="add del mod">
          <ac:chgData name="Đỗ Nhật Tân" userId="4e733562-e95a-4353-b9c3-ef038ff10599" providerId="ADAL" clId="{24613B01-CC88-495B-AAB8-9B46A0863FC5}" dt="2021-10-25T14:07:56.988" v="981" actId="478"/>
          <ac:spMkLst>
            <pc:docMk/>
            <pc:sldMk cId="3123521433" sldId="257"/>
            <ac:spMk id="12" creationId="{A8663580-AC46-497A-B06A-AB8611B4B20F}"/>
          </ac:spMkLst>
        </pc:spChg>
        <pc:spChg chg="add del mod">
          <ac:chgData name="Đỗ Nhật Tân" userId="4e733562-e95a-4353-b9c3-ef038ff10599" providerId="ADAL" clId="{24613B01-CC88-495B-AAB8-9B46A0863FC5}" dt="2021-10-25T14:07:58.343" v="982" actId="478"/>
          <ac:spMkLst>
            <pc:docMk/>
            <pc:sldMk cId="3123521433" sldId="257"/>
            <ac:spMk id="13" creationId="{E7992C8F-3AB7-4631-AB5B-6BA0B9F1E242}"/>
          </ac:spMkLst>
        </pc:spChg>
        <pc:spChg chg="add mod">
          <ac:chgData name="Đỗ Nhật Tân" userId="4e733562-e95a-4353-b9c3-ef038ff10599" providerId="ADAL" clId="{24613B01-CC88-495B-AAB8-9B46A0863FC5}" dt="2021-10-25T14:11:17.862" v="1133" actId="2711"/>
          <ac:spMkLst>
            <pc:docMk/>
            <pc:sldMk cId="3123521433" sldId="257"/>
            <ac:spMk id="14" creationId="{9B20B7CD-3F88-46E3-AACC-1179D3D981D0}"/>
          </ac:spMkLst>
        </pc:spChg>
        <pc:spChg chg="add mod">
          <ac:chgData name="Đỗ Nhật Tân" userId="4e733562-e95a-4353-b9c3-ef038ff10599" providerId="ADAL" clId="{24613B01-CC88-495B-AAB8-9B46A0863FC5}" dt="2021-10-25T14:11:17.862" v="1133" actId="2711"/>
          <ac:spMkLst>
            <pc:docMk/>
            <pc:sldMk cId="3123521433" sldId="257"/>
            <ac:spMk id="15" creationId="{8E1D1868-3201-4D43-A0F9-085A19699A1D}"/>
          </ac:spMkLst>
        </pc:spChg>
        <pc:spChg chg="add mod">
          <ac:chgData name="Đỗ Nhật Tân" userId="4e733562-e95a-4353-b9c3-ef038ff10599" providerId="ADAL" clId="{24613B01-CC88-495B-AAB8-9B46A0863FC5}" dt="2021-10-25T14:11:17.862" v="1133" actId="2711"/>
          <ac:spMkLst>
            <pc:docMk/>
            <pc:sldMk cId="3123521433" sldId="257"/>
            <ac:spMk id="16" creationId="{5431B115-CCC3-4CA2-810F-3A2E1EB6ED6B}"/>
          </ac:spMkLst>
        </pc:spChg>
        <pc:spChg chg="add mod">
          <ac:chgData name="Đỗ Nhật Tân" userId="4e733562-e95a-4353-b9c3-ef038ff10599" providerId="ADAL" clId="{24613B01-CC88-495B-AAB8-9B46A0863FC5}" dt="2021-10-25T14:11:07.898" v="1132" actId="12789"/>
          <ac:spMkLst>
            <pc:docMk/>
            <pc:sldMk cId="3123521433" sldId="257"/>
            <ac:spMk id="17" creationId="{0B0C8FC4-4F06-4908-A47A-21F0AC5CB5FF}"/>
          </ac:spMkLst>
        </pc:spChg>
        <pc:spChg chg="add mod">
          <ac:chgData name="Đỗ Nhật Tân" userId="4e733562-e95a-4353-b9c3-ef038ff10599" providerId="ADAL" clId="{24613B01-CC88-495B-AAB8-9B46A0863FC5}" dt="2021-10-25T14:11:07.898" v="1132" actId="12789"/>
          <ac:spMkLst>
            <pc:docMk/>
            <pc:sldMk cId="3123521433" sldId="257"/>
            <ac:spMk id="18" creationId="{BED1B3BE-7DE7-48CA-A954-DC97948F06F4}"/>
          </ac:spMkLst>
        </pc:spChg>
        <pc:spChg chg="add mod">
          <ac:chgData name="Đỗ Nhật Tân" userId="4e733562-e95a-4353-b9c3-ef038ff10599" providerId="ADAL" clId="{24613B01-CC88-495B-AAB8-9B46A0863FC5}" dt="2021-10-25T14:11:07.898" v="1132" actId="12789"/>
          <ac:spMkLst>
            <pc:docMk/>
            <pc:sldMk cId="3123521433" sldId="257"/>
            <ac:spMk id="19" creationId="{CE3B7EB9-14BE-4FCF-840A-0387D1F61D07}"/>
          </ac:spMkLst>
        </pc:spChg>
        <pc:spChg chg="add mod">
          <ac:chgData name="Đỗ Nhật Tân" userId="4e733562-e95a-4353-b9c3-ef038ff10599" providerId="ADAL" clId="{24613B01-CC88-495B-AAB8-9B46A0863FC5}" dt="2021-10-25T14:11:07.898" v="1132" actId="12789"/>
          <ac:spMkLst>
            <pc:docMk/>
            <pc:sldMk cId="3123521433" sldId="257"/>
            <ac:spMk id="20" creationId="{FC14FB90-126A-483F-A411-F85304BA4F2C}"/>
          </ac:spMkLst>
        </pc:spChg>
        <pc:spChg chg="add mod">
          <ac:chgData name="Đỗ Nhật Tân" userId="4e733562-e95a-4353-b9c3-ef038ff10599" providerId="ADAL" clId="{24613B01-CC88-495B-AAB8-9B46A0863FC5}" dt="2021-10-25T14:11:07.898" v="1132" actId="12789"/>
          <ac:spMkLst>
            <pc:docMk/>
            <pc:sldMk cId="3123521433" sldId="257"/>
            <ac:spMk id="21" creationId="{1280F270-211F-4A78-B03A-0C14DC7A0714}"/>
          </ac:spMkLst>
        </pc:spChg>
        <pc:spChg chg="add mod">
          <ac:chgData name="Đỗ Nhật Tân" userId="4e733562-e95a-4353-b9c3-ef038ff10599" providerId="ADAL" clId="{24613B01-CC88-495B-AAB8-9B46A0863FC5}" dt="2021-10-25T14:20:24.698" v="1493" actId="1076"/>
          <ac:spMkLst>
            <pc:docMk/>
            <pc:sldMk cId="3123521433" sldId="257"/>
            <ac:spMk id="28" creationId="{5BC79807-D183-4BAA-9BBB-F0EF7403CD53}"/>
          </ac:spMkLst>
        </pc:spChg>
        <pc:spChg chg="add mod">
          <ac:chgData name="Đỗ Nhật Tân" userId="4e733562-e95a-4353-b9c3-ef038ff10599" providerId="ADAL" clId="{24613B01-CC88-495B-AAB8-9B46A0863FC5}" dt="2021-10-25T14:20:24.698" v="1493" actId="1076"/>
          <ac:spMkLst>
            <pc:docMk/>
            <pc:sldMk cId="3123521433" sldId="257"/>
            <ac:spMk id="29" creationId="{4972FD3D-19EB-4EC9-BBEF-133C604E3B5F}"/>
          </ac:spMkLst>
        </pc:spChg>
        <pc:spChg chg="add mod">
          <ac:chgData name="Đỗ Nhật Tân" userId="4e733562-e95a-4353-b9c3-ef038ff10599" providerId="ADAL" clId="{24613B01-CC88-495B-AAB8-9B46A0863FC5}" dt="2021-10-25T14:20:24.698" v="1493" actId="1076"/>
          <ac:spMkLst>
            <pc:docMk/>
            <pc:sldMk cId="3123521433" sldId="257"/>
            <ac:spMk id="30" creationId="{BB73D87A-D106-46F7-96E5-232BC29B023C}"/>
          </ac:spMkLst>
        </pc:spChg>
        <pc:spChg chg="add mod">
          <ac:chgData name="Đỗ Nhật Tân" userId="4e733562-e95a-4353-b9c3-ef038ff10599" providerId="ADAL" clId="{24613B01-CC88-495B-AAB8-9B46A0863FC5}" dt="2021-10-25T14:20:24.698" v="1493" actId="1076"/>
          <ac:spMkLst>
            <pc:docMk/>
            <pc:sldMk cId="3123521433" sldId="257"/>
            <ac:spMk id="31" creationId="{AD59BA1A-FCE9-4024-828E-9CEBCEEC37DD}"/>
          </ac:spMkLst>
        </pc:spChg>
        <pc:spChg chg="add mod">
          <ac:chgData name="Đỗ Nhật Tân" userId="4e733562-e95a-4353-b9c3-ef038ff10599" providerId="ADAL" clId="{24613B01-CC88-495B-AAB8-9B46A0863FC5}" dt="2021-10-25T14:20:24.698" v="1493" actId="1076"/>
          <ac:spMkLst>
            <pc:docMk/>
            <pc:sldMk cId="3123521433" sldId="257"/>
            <ac:spMk id="32" creationId="{C076A4F3-187D-43A8-B9A9-FD9E6DC26DFF}"/>
          </ac:spMkLst>
        </pc:spChg>
        <pc:spChg chg="add del mod ord">
          <ac:chgData name="Đỗ Nhật Tân" userId="4e733562-e95a-4353-b9c3-ef038ff10599" providerId="ADAL" clId="{24613B01-CC88-495B-AAB8-9B46A0863FC5}" dt="2021-10-26T05:52:21.019" v="2261" actId="478"/>
          <ac:spMkLst>
            <pc:docMk/>
            <pc:sldMk cId="3123521433" sldId="257"/>
            <ac:spMk id="33" creationId="{3088DBF3-6BE2-4A94-9A21-B45CE13CAF6B}"/>
          </ac:spMkLst>
        </pc:spChg>
        <pc:grpChg chg="add mod">
          <ac:chgData name="Đỗ Nhật Tân" userId="4e733562-e95a-4353-b9c3-ef038ff10599" providerId="ADAL" clId="{24613B01-CC88-495B-AAB8-9B46A0863FC5}" dt="2021-10-25T14:12:21.367" v="1145" actId="1076"/>
          <ac:grpSpMkLst>
            <pc:docMk/>
            <pc:sldMk cId="3123521433" sldId="257"/>
            <ac:grpSpMk id="8" creationId="{31BF94CD-D94A-4022-8829-1A039DB48FD7}"/>
          </ac:grpSpMkLst>
        </pc:grpChg>
        <pc:cxnChg chg="add mod">
          <ac:chgData name="Đỗ Nhật Tân" userId="4e733562-e95a-4353-b9c3-ef038ff10599" providerId="ADAL" clId="{24613B01-CC88-495B-AAB8-9B46A0863FC5}" dt="2021-10-25T14:11:42.491" v="1138" actId="1582"/>
          <ac:cxnSpMkLst>
            <pc:docMk/>
            <pc:sldMk cId="3123521433" sldId="257"/>
            <ac:cxnSpMk id="23" creationId="{D1D4FADF-FECC-4E37-8089-6E2C8EBC1B4B}"/>
          </ac:cxnSpMkLst>
        </pc:cxnChg>
        <pc:cxnChg chg="add mod">
          <ac:chgData name="Đỗ Nhật Tân" userId="4e733562-e95a-4353-b9c3-ef038ff10599" providerId="ADAL" clId="{24613B01-CC88-495B-AAB8-9B46A0863FC5}" dt="2021-10-25T14:11:58.952" v="1140" actId="1076"/>
          <ac:cxnSpMkLst>
            <pc:docMk/>
            <pc:sldMk cId="3123521433" sldId="257"/>
            <ac:cxnSpMk id="24" creationId="{BC1B2875-13CE-44E2-9F53-ED493599599F}"/>
          </ac:cxnSpMkLst>
        </pc:cxnChg>
        <pc:cxnChg chg="add mod">
          <ac:chgData name="Đỗ Nhật Tân" userId="4e733562-e95a-4353-b9c3-ef038ff10599" providerId="ADAL" clId="{24613B01-CC88-495B-AAB8-9B46A0863FC5}" dt="2021-10-25T14:12:05.460" v="1141"/>
          <ac:cxnSpMkLst>
            <pc:docMk/>
            <pc:sldMk cId="3123521433" sldId="257"/>
            <ac:cxnSpMk id="25" creationId="{1847764F-CACE-4752-865B-0921F91F4A9A}"/>
          </ac:cxnSpMkLst>
        </pc:cxnChg>
        <pc:cxnChg chg="add mod">
          <ac:chgData name="Đỗ Nhật Tân" userId="4e733562-e95a-4353-b9c3-ef038ff10599" providerId="ADAL" clId="{24613B01-CC88-495B-AAB8-9B46A0863FC5}" dt="2021-10-25T14:12:06.057" v="1142"/>
          <ac:cxnSpMkLst>
            <pc:docMk/>
            <pc:sldMk cId="3123521433" sldId="257"/>
            <ac:cxnSpMk id="26" creationId="{FCE16A5F-3FA3-4954-A2A1-1BCC1B862F89}"/>
          </ac:cxnSpMkLst>
        </pc:cxnChg>
        <pc:cxnChg chg="add mod">
          <ac:chgData name="Đỗ Nhật Tân" userId="4e733562-e95a-4353-b9c3-ef038ff10599" providerId="ADAL" clId="{24613B01-CC88-495B-AAB8-9B46A0863FC5}" dt="2021-10-25T14:12:06.415" v="1143"/>
          <ac:cxnSpMkLst>
            <pc:docMk/>
            <pc:sldMk cId="3123521433" sldId="257"/>
            <ac:cxnSpMk id="27" creationId="{57D21AFE-8035-4927-8E58-78E5B659C3D4}"/>
          </ac:cxnSpMkLst>
        </pc:cxnChg>
      </pc:sldChg>
      <pc:sldChg chg="addSp delSp modSp new mod modTransition setBg modAnim">
        <pc:chgData name="Đỗ Nhật Tân" userId="4e733562-e95a-4353-b9c3-ef038ff10599" providerId="ADAL" clId="{24613B01-CC88-495B-AAB8-9B46A0863FC5}" dt="2021-10-30T01:09:53.129" v="10428"/>
        <pc:sldMkLst>
          <pc:docMk/>
          <pc:sldMk cId="4112385153" sldId="258"/>
        </pc:sldMkLst>
        <pc:spChg chg="add mod">
          <ac:chgData name="Đỗ Nhật Tân" userId="4e733562-e95a-4353-b9c3-ef038ff10599" providerId="ADAL" clId="{24613B01-CC88-495B-AAB8-9B46A0863FC5}" dt="2021-10-29T00:57:44.887" v="3329" actId="164"/>
          <ac:spMkLst>
            <pc:docMk/>
            <pc:sldMk cId="4112385153" sldId="258"/>
            <ac:spMk id="2" creationId="{0F34450D-CBB7-4329-B6BB-5A62EB921EC5}"/>
          </ac:spMkLst>
        </pc:spChg>
        <pc:spChg chg="add mod">
          <ac:chgData name="Đỗ Nhật Tân" userId="4e733562-e95a-4353-b9c3-ef038ff10599" providerId="ADAL" clId="{24613B01-CC88-495B-AAB8-9B46A0863FC5}" dt="2021-10-29T00:57:44.887" v="3329" actId="164"/>
          <ac:spMkLst>
            <pc:docMk/>
            <pc:sldMk cId="4112385153" sldId="258"/>
            <ac:spMk id="3" creationId="{A09EAFFC-91F9-438A-A351-C975E0D4E73D}"/>
          </ac:spMkLst>
        </pc:spChg>
        <pc:spChg chg="add mod">
          <ac:chgData name="Đỗ Nhật Tân" userId="4e733562-e95a-4353-b9c3-ef038ff10599" providerId="ADAL" clId="{24613B01-CC88-495B-AAB8-9B46A0863FC5}" dt="2021-10-29T00:57:44.887" v="3329" actId="164"/>
          <ac:spMkLst>
            <pc:docMk/>
            <pc:sldMk cId="4112385153" sldId="258"/>
            <ac:spMk id="4" creationId="{916453D8-9022-44D0-8FE0-6F185D83650A}"/>
          </ac:spMkLst>
        </pc:spChg>
        <pc:spChg chg="add mod">
          <ac:chgData name="Đỗ Nhật Tân" userId="4e733562-e95a-4353-b9c3-ef038ff10599" providerId="ADAL" clId="{24613B01-CC88-495B-AAB8-9B46A0863FC5}" dt="2021-10-29T00:57:44.887" v="3329" actId="164"/>
          <ac:spMkLst>
            <pc:docMk/>
            <pc:sldMk cId="4112385153" sldId="258"/>
            <ac:spMk id="5" creationId="{809DC265-1786-444A-A047-837743F0DA3D}"/>
          </ac:spMkLst>
        </pc:spChg>
        <pc:spChg chg="add mod ord topLvl">
          <ac:chgData name="Đỗ Nhật Tân" userId="4e733562-e95a-4353-b9c3-ef038ff10599" providerId="ADAL" clId="{24613B01-CC88-495B-AAB8-9B46A0863FC5}" dt="2021-10-29T02:58:05.481" v="3665" actId="207"/>
          <ac:spMkLst>
            <pc:docMk/>
            <pc:sldMk cId="4112385153" sldId="258"/>
            <ac:spMk id="7" creationId="{B7402FD2-82DD-475A-8AE4-C9F8D0F488BC}"/>
          </ac:spMkLst>
        </pc:spChg>
        <pc:spChg chg="mod">
          <ac:chgData name="Đỗ Nhật Tân" userId="4e733562-e95a-4353-b9c3-ef038ff10599" providerId="ADAL" clId="{24613B01-CC88-495B-AAB8-9B46A0863FC5}" dt="2021-10-29T00:01:44.772" v="3207" actId="164"/>
          <ac:spMkLst>
            <pc:docMk/>
            <pc:sldMk cId="4112385153" sldId="258"/>
            <ac:spMk id="8" creationId="{5EA76106-5013-4F8E-9FAB-6D3FC6569672}"/>
          </ac:spMkLst>
        </pc:spChg>
        <pc:spChg chg="del mod">
          <ac:chgData name="Đỗ Nhật Tân" userId="4e733562-e95a-4353-b9c3-ef038ff10599" providerId="ADAL" clId="{24613B01-CC88-495B-AAB8-9B46A0863FC5}" dt="2021-10-28T23:16:04.295" v="2861" actId="478"/>
          <ac:spMkLst>
            <pc:docMk/>
            <pc:sldMk cId="4112385153" sldId="258"/>
            <ac:spMk id="9" creationId="{2519ABC8-4145-45AB-9DDB-74232E2FABDA}"/>
          </ac:spMkLst>
        </pc:spChg>
        <pc:spChg chg="mod topLvl">
          <ac:chgData name="Đỗ Nhật Tân" userId="4e733562-e95a-4353-b9c3-ef038ff10599" providerId="ADAL" clId="{24613B01-CC88-495B-AAB8-9B46A0863FC5}" dt="2021-10-29T02:58:05.481" v="3665" actId="207"/>
          <ac:spMkLst>
            <pc:docMk/>
            <pc:sldMk cId="4112385153" sldId="258"/>
            <ac:spMk id="10" creationId="{D054A854-3014-43FF-903F-C4D9E5766572}"/>
          </ac:spMkLst>
        </pc:spChg>
        <pc:spChg chg="add mod topLvl">
          <ac:chgData name="Đỗ Nhật Tân" userId="4e733562-e95a-4353-b9c3-ef038ff10599" providerId="ADAL" clId="{24613B01-CC88-495B-AAB8-9B46A0863FC5}" dt="2021-10-29T00:01:44.772" v="3207" actId="164"/>
          <ac:spMkLst>
            <pc:docMk/>
            <pc:sldMk cId="4112385153" sldId="258"/>
            <ac:spMk id="12" creationId="{8F40BFCA-5032-4272-B2C0-DDA6E7F81DC5}"/>
          </ac:spMkLst>
        </pc:spChg>
        <pc:spChg chg="add del mod">
          <ac:chgData name="Đỗ Nhật Tân" userId="4e733562-e95a-4353-b9c3-ef038ff10599" providerId="ADAL" clId="{24613B01-CC88-495B-AAB8-9B46A0863FC5}" dt="2021-10-28T23:43:57.821" v="2909" actId="478"/>
          <ac:spMkLst>
            <pc:docMk/>
            <pc:sldMk cId="4112385153" sldId="258"/>
            <ac:spMk id="13" creationId="{34ABB616-11C1-4BB9-9098-3E4A4EC2A201}"/>
          </ac:spMkLst>
        </pc:spChg>
        <pc:spChg chg="add del mod">
          <ac:chgData name="Đỗ Nhật Tân" userId="4e733562-e95a-4353-b9c3-ef038ff10599" providerId="ADAL" clId="{24613B01-CC88-495B-AAB8-9B46A0863FC5}" dt="2021-10-28T23:43:57.821" v="2909" actId="478"/>
          <ac:spMkLst>
            <pc:docMk/>
            <pc:sldMk cId="4112385153" sldId="258"/>
            <ac:spMk id="14" creationId="{BDA7AB38-816C-4363-BE32-83064FE2DABD}"/>
          </ac:spMkLst>
        </pc:spChg>
        <pc:spChg chg="add mod">
          <ac:chgData name="Đỗ Nhật Tân" userId="4e733562-e95a-4353-b9c3-ef038ff10599" providerId="ADAL" clId="{24613B01-CC88-495B-AAB8-9B46A0863FC5}" dt="2021-10-28T23:44:21.384" v="2920"/>
          <ac:spMkLst>
            <pc:docMk/>
            <pc:sldMk cId="4112385153" sldId="258"/>
            <ac:spMk id="15" creationId="{F469E82B-7FE1-4DE5-8168-F00A3652A138}"/>
          </ac:spMkLst>
        </pc:spChg>
        <pc:spChg chg="add mod">
          <ac:chgData name="Đỗ Nhật Tân" userId="4e733562-e95a-4353-b9c3-ef038ff10599" providerId="ADAL" clId="{24613B01-CC88-495B-AAB8-9B46A0863FC5}" dt="2021-10-28T23:44:21.384" v="2920"/>
          <ac:spMkLst>
            <pc:docMk/>
            <pc:sldMk cId="4112385153" sldId="258"/>
            <ac:spMk id="16" creationId="{24885E4A-EC91-4329-B5E5-0F2ABB06DE42}"/>
          </ac:spMkLst>
        </pc:spChg>
        <pc:spChg chg="add mod">
          <ac:chgData name="Đỗ Nhật Tân" userId="4e733562-e95a-4353-b9c3-ef038ff10599" providerId="ADAL" clId="{24613B01-CC88-495B-AAB8-9B46A0863FC5}" dt="2021-10-28T23:44:19.485" v="2918"/>
          <ac:spMkLst>
            <pc:docMk/>
            <pc:sldMk cId="4112385153" sldId="258"/>
            <ac:spMk id="17" creationId="{5FAEFE84-2838-4235-B17D-A22D50D39E9E}"/>
          </ac:spMkLst>
        </pc:spChg>
        <pc:spChg chg="add mod">
          <ac:chgData name="Đỗ Nhật Tân" userId="4e733562-e95a-4353-b9c3-ef038ff10599" providerId="ADAL" clId="{24613B01-CC88-495B-AAB8-9B46A0863FC5}" dt="2021-10-28T23:44:19.485" v="2918"/>
          <ac:spMkLst>
            <pc:docMk/>
            <pc:sldMk cId="4112385153" sldId="258"/>
            <ac:spMk id="18" creationId="{D042FE0B-1A9E-4437-AE35-496C1457A9C0}"/>
          </ac:spMkLst>
        </pc:spChg>
        <pc:spChg chg="add mod">
          <ac:chgData name="Đỗ Nhật Tân" userId="4e733562-e95a-4353-b9c3-ef038ff10599" providerId="ADAL" clId="{24613B01-CC88-495B-AAB8-9B46A0863FC5}" dt="2021-10-28T23:44:19.348" v="2917"/>
          <ac:spMkLst>
            <pc:docMk/>
            <pc:sldMk cId="4112385153" sldId="258"/>
            <ac:spMk id="19" creationId="{9A860F50-F87A-4F32-A157-E8AC88E602D8}"/>
          </ac:spMkLst>
        </pc:spChg>
        <pc:spChg chg="add mod">
          <ac:chgData name="Đỗ Nhật Tân" userId="4e733562-e95a-4353-b9c3-ef038ff10599" providerId="ADAL" clId="{24613B01-CC88-495B-AAB8-9B46A0863FC5}" dt="2021-10-28T23:44:19.348" v="2917"/>
          <ac:spMkLst>
            <pc:docMk/>
            <pc:sldMk cId="4112385153" sldId="258"/>
            <ac:spMk id="20" creationId="{121F73BF-E192-4624-A302-39BB3D7B8E24}"/>
          </ac:spMkLst>
        </pc:spChg>
        <pc:spChg chg="add mod">
          <ac:chgData name="Đỗ Nhật Tân" userId="4e733562-e95a-4353-b9c3-ef038ff10599" providerId="ADAL" clId="{24613B01-CC88-495B-AAB8-9B46A0863FC5}" dt="2021-10-29T00:01:46.047" v="3208" actId="164"/>
          <ac:spMkLst>
            <pc:docMk/>
            <pc:sldMk cId="4112385153" sldId="258"/>
            <ac:spMk id="21" creationId="{FB3CEC2C-442B-4845-9C75-6878862BC48B}"/>
          </ac:spMkLst>
        </pc:spChg>
        <pc:spChg chg="add mod">
          <ac:chgData name="Đỗ Nhật Tân" userId="4e733562-e95a-4353-b9c3-ef038ff10599" providerId="ADAL" clId="{24613B01-CC88-495B-AAB8-9B46A0863FC5}" dt="2021-10-29T00:01:46.047" v="3208" actId="164"/>
          <ac:spMkLst>
            <pc:docMk/>
            <pc:sldMk cId="4112385153" sldId="258"/>
            <ac:spMk id="22" creationId="{4706CF1B-A349-407A-8BE4-A84591FCEE40}"/>
          </ac:spMkLst>
        </pc:spChg>
        <pc:spChg chg="add mod">
          <ac:chgData name="Đỗ Nhật Tân" userId="4e733562-e95a-4353-b9c3-ef038ff10599" providerId="ADAL" clId="{24613B01-CC88-495B-AAB8-9B46A0863FC5}" dt="2021-10-29T00:01:47.834" v="3209" actId="164"/>
          <ac:spMkLst>
            <pc:docMk/>
            <pc:sldMk cId="4112385153" sldId="258"/>
            <ac:spMk id="23" creationId="{C8684F5F-71D1-4AD6-A967-CB29928F0389}"/>
          </ac:spMkLst>
        </pc:spChg>
        <pc:spChg chg="add mod">
          <ac:chgData name="Đỗ Nhật Tân" userId="4e733562-e95a-4353-b9c3-ef038ff10599" providerId="ADAL" clId="{24613B01-CC88-495B-AAB8-9B46A0863FC5}" dt="2021-10-29T00:01:47.834" v="3209" actId="164"/>
          <ac:spMkLst>
            <pc:docMk/>
            <pc:sldMk cId="4112385153" sldId="258"/>
            <ac:spMk id="24" creationId="{A873BFAD-5A29-411B-AD71-036FB2B99705}"/>
          </ac:spMkLst>
        </pc:spChg>
        <pc:spChg chg="add mod">
          <ac:chgData name="Đỗ Nhật Tân" userId="4e733562-e95a-4353-b9c3-ef038ff10599" providerId="ADAL" clId="{24613B01-CC88-495B-AAB8-9B46A0863FC5}" dt="2021-10-29T00:01:50.297" v="3210" actId="164"/>
          <ac:spMkLst>
            <pc:docMk/>
            <pc:sldMk cId="4112385153" sldId="258"/>
            <ac:spMk id="25" creationId="{BB29D389-6660-4854-B0C9-C8FCA449F924}"/>
          </ac:spMkLst>
        </pc:spChg>
        <pc:spChg chg="add mod">
          <ac:chgData name="Đỗ Nhật Tân" userId="4e733562-e95a-4353-b9c3-ef038ff10599" providerId="ADAL" clId="{24613B01-CC88-495B-AAB8-9B46A0863FC5}" dt="2021-10-29T00:01:50.297" v="3210" actId="164"/>
          <ac:spMkLst>
            <pc:docMk/>
            <pc:sldMk cId="4112385153" sldId="258"/>
            <ac:spMk id="26" creationId="{6D256962-8D2F-41A2-BD04-1B3DBD78ADA4}"/>
          </ac:spMkLst>
        </pc:spChg>
        <pc:spChg chg="add mod ord">
          <ac:chgData name="Đỗ Nhật Tân" userId="4e733562-e95a-4353-b9c3-ef038ff10599" providerId="ADAL" clId="{24613B01-CC88-495B-AAB8-9B46A0863FC5}" dt="2021-10-29T00:02:13.259" v="3212" actId="164"/>
          <ac:spMkLst>
            <pc:docMk/>
            <pc:sldMk cId="4112385153" sldId="258"/>
            <ac:spMk id="35" creationId="{1CD17346-0ADA-4C6C-AB82-AE2E5CBFF738}"/>
          </ac:spMkLst>
        </pc:spChg>
        <pc:spChg chg="add mod">
          <ac:chgData name="Đỗ Nhật Tân" userId="4e733562-e95a-4353-b9c3-ef038ff10599" providerId="ADAL" clId="{24613B01-CC88-495B-AAB8-9B46A0863FC5}" dt="2021-10-29T00:02:15.184" v="3213" actId="164"/>
          <ac:spMkLst>
            <pc:docMk/>
            <pc:sldMk cId="4112385153" sldId="258"/>
            <ac:spMk id="36" creationId="{B44455B0-A901-45FC-A250-9FF90D1CCA70}"/>
          </ac:spMkLst>
        </pc:spChg>
        <pc:spChg chg="add del mod">
          <ac:chgData name="Đỗ Nhật Tân" userId="4e733562-e95a-4353-b9c3-ef038ff10599" providerId="ADAL" clId="{24613B01-CC88-495B-AAB8-9B46A0863FC5}" dt="2021-10-28T23:49:41.123" v="3066"/>
          <ac:spMkLst>
            <pc:docMk/>
            <pc:sldMk cId="4112385153" sldId="258"/>
            <ac:spMk id="37" creationId="{FD0700DA-1433-4909-8C4D-922A449BA746}"/>
          </ac:spMkLst>
        </pc:spChg>
        <pc:spChg chg="add del mod">
          <ac:chgData name="Đỗ Nhật Tân" userId="4e733562-e95a-4353-b9c3-ef038ff10599" providerId="ADAL" clId="{24613B01-CC88-495B-AAB8-9B46A0863FC5}" dt="2021-10-28T23:49:40.772" v="3065"/>
          <ac:spMkLst>
            <pc:docMk/>
            <pc:sldMk cId="4112385153" sldId="258"/>
            <ac:spMk id="38" creationId="{D6E1E990-A4E7-4175-A19F-F76C744E441B}"/>
          </ac:spMkLst>
        </pc:spChg>
        <pc:spChg chg="add mod">
          <ac:chgData name="Đỗ Nhật Tân" userId="4e733562-e95a-4353-b9c3-ef038ff10599" providerId="ADAL" clId="{24613B01-CC88-495B-AAB8-9B46A0863FC5}" dt="2021-10-28T23:49:39.097" v="3061"/>
          <ac:spMkLst>
            <pc:docMk/>
            <pc:sldMk cId="4112385153" sldId="258"/>
            <ac:spMk id="39" creationId="{AEF08844-D611-44B3-9BD1-767944E12B48}"/>
          </ac:spMkLst>
        </pc:spChg>
        <pc:spChg chg="add mod">
          <ac:chgData name="Đỗ Nhật Tân" userId="4e733562-e95a-4353-b9c3-ef038ff10599" providerId="ADAL" clId="{24613B01-CC88-495B-AAB8-9B46A0863FC5}" dt="2021-10-29T00:02:17.222" v="3214" actId="164"/>
          <ac:spMkLst>
            <pc:docMk/>
            <pc:sldMk cId="4112385153" sldId="258"/>
            <ac:spMk id="40" creationId="{EF1A0A02-D32D-4836-B336-A6B9AD412DC2}"/>
          </ac:spMkLst>
        </pc:spChg>
        <pc:spChg chg="add mod">
          <ac:chgData name="Đỗ Nhật Tân" userId="4e733562-e95a-4353-b9c3-ef038ff10599" providerId="ADAL" clId="{24613B01-CC88-495B-AAB8-9B46A0863FC5}" dt="2021-10-28T23:50:09.073" v="3072"/>
          <ac:spMkLst>
            <pc:docMk/>
            <pc:sldMk cId="4112385153" sldId="258"/>
            <ac:spMk id="41" creationId="{2112F57C-1F37-4294-9554-81DF7B842E0A}"/>
          </ac:spMkLst>
        </pc:spChg>
        <pc:spChg chg="add mod">
          <ac:chgData name="Đỗ Nhật Tân" userId="4e733562-e95a-4353-b9c3-ef038ff10599" providerId="ADAL" clId="{24613B01-CC88-495B-AAB8-9B46A0863FC5}" dt="2021-10-29T00:02:18.860" v="3215" actId="164"/>
          <ac:spMkLst>
            <pc:docMk/>
            <pc:sldMk cId="4112385153" sldId="258"/>
            <ac:spMk id="42" creationId="{C38705BD-9D0B-4DD8-B673-554C0589D6E3}"/>
          </ac:spMkLst>
        </pc:spChg>
        <pc:spChg chg="add mod">
          <ac:chgData name="Đỗ Nhật Tân" userId="4e733562-e95a-4353-b9c3-ef038ff10599" providerId="ADAL" clId="{24613B01-CC88-495B-AAB8-9B46A0863FC5}" dt="2021-10-29T00:02:13.259" v="3212" actId="164"/>
          <ac:spMkLst>
            <pc:docMk/>
            <pc:sldMk cId="4112385153" sldId="258"/>
            <ac:spMk id="43" creationId="{42C53D06-E8CC-47CC-B479-4691C427EC8B}"/>
          </ac:spMkLst>
        </pc:spChg>
        <pc:spChg chg="add mod">
          <ac:chgData name="Đỗ Nhật Tân" userId="4e733562-e95a-4353-b9c3-ef038ff10599" providerId="ADAL" clId="{24613B01-CC88-495B-AAB8-9B46A0863FC5}" dt="2021-10-29T00:02:15.184" v="3213" actId="164"/>
          <ac:spMkLst>
            <pc:docMk/>
            <pc:sldMk cId="4112385153" sldId="258"/>
            <ac:spMk id="48" creationId="{B2C4C862-1B5E-4BC5-9AEE-1183E843EE6F}"/>
          </ac:spMkLst>
        </pc:spChg>
        <pc:spChg chg="add mod">
          <ac:chgData name="Đỗ Nhật Tân" userId="4e733562-e95a-4353-b9c3-ef038ff10599" providerId="ADAL" clId="{24613B01-CC88-495B-AAB8-9B46A0863FC5}" dt="2021-10-29T00:02:17.222" v="3214" actId="164"/>
          <ac:spMkLst>
            <pc:docMk/>
            <pc:sldMk cId="4112385153" sldId="258"/>
            <ac:spMk id="49" creationId="{E5055040-FC65-48E9-9D77-27FD87B8CA10}"/>
          </ac:spMkLst>
        </pc:spChg>
        <pc:spChg chg="add mod">
          <ac:chgData name="Đỗ Nhật Tân" userId="4e733562-e95a-4353-b9c3-ef038ff10599" providerId="ADAL" clId="{24613B01-CC88-495B-AAB8-9B46A0863FC5}" dt="2021-10-29T00:02:18.860" v="3215" actId="164"/>
          <ac:spMkLst>
            <pc:docMk/>
            <pc:sldMk cId="4112385153" sldId="258"/>
            <ac:spMk id="50" creationId="{B17FA7B2-B090-4DF6-B6B5-FA958AAA5999}"/>
          </ac:spMkLst>
        </pc:spChg>
        <pc:grpChg chg="add del mod">
          <ac:chgData name="Đỗ Nhật Tân" userId="4e733562-e95a-4353-b9c3-ef038ff10599" providerId="ADAL" clId="{24613B01-CC88-495B-AAB8-9B46A0863FC5}" dt="2021-10-28T23:17:24.427" v="2873" actId="165"/>
          <ac:grpSpMkLst>
            <pc:docMk/>
            <pc:sldMk cId="4112385153" sldId="258"/>
            <ac:grpSpMk id="11" creationId="{E0A3AC59-6C2F-4268-8A7C-F815F5D0CBC3}"/>
          </ac:grpSpMkLst>
        </pc:grpChg>
        <pc:grpChg chg="add mod">
          <ac:chgData name="Đỗ Nhật Tân" userId="4e733562-e95a-4353-b9c3-ef038ff10599" providerId="ADAL" clId="{24613B01-CC88-495B-AAB8-9B46A0863FC5}" dt="2021-10-29T02:58:05.481" v="3665" actId="207"/>
          <ac:grpSpMkLst>
            <pc:docMk/>
            <pc:sldMk cId="4112385153" sldId="258"/>
            <ac:grpSpMk id="51" creationId="{B22E4D49-454A-4593-A48A-1F2A1BE0FA35}"/>
          </ac:grpSpMkLst>
        </pc:grpChg>
        <pc:grpChg chg="add mod">
          <ac:chgData name="Đỗ Nhật Tân" userId="4e733562-e95a-4353-b9c3-ef038ff10599" providerId="ADAL" clId="{24613B01-CC88-495B-AAB8-9B46A0863FC5}" dt="2021-10-29T00:01:27.534" v="3203" actId="164"/>
          <ac:grpSpMkLst>
            <pc:docMk/>
            <pc:sldMk cId="4112385153" sldId="258"/>
            <ac:grpSpMk id="52" creationId="{6B1F5D55-3DD8-4509-85BA-A7D5FB57B2C3}"/>
          </ac:grpSpMkLst>
        </pc:grpChg>
        <pc:grpChg chg="add mod">
          <ac:chgData name="Đỗ Nhật Tân" userId="4e733562-e95a-4353-b9c3-ef038ff10599" providerId="ADAL" clId="{24613B01-CC88-495B-AAB8-9B46A0863FC5}" dt="2021-10-29T00:01:44.772" v="3207" actId="164"/>
          <ac:grpSpMkLst>
            <pc:docMk/>
            <pc:sldMk cId="4112385153" sldId="258"/>
            <ac:grpSpMk id="53" creationId="{28AEC5BE-A880-49D9-9563-DCCFC02E6598}"/>
          </ac:grpSpMkLst>
        </pc:grpChg>
        <pc:grpChg chg="add mod">
          <ac:chgData name="Đỗ Nhật Tân" userId="4e733562-e95a-4353-b9c3-ef038ff10599" providerId="ADAL" clId="{24613B01-CC88-495B-AAB8-9B46A0863FC5}" dt="2021-10-29T00:01:46.047" v="3208" actId="164"/>
          <ac:grpSpMkLst>
            <pc:docMk/>
            <pc:sldMk cId="4112385153" sldId="258"/>
            <ac:grpSpMk id="54" creationId="{A63349E5-9726-4BD6-A41B-3569C30D64CD}"/>
          </ac:grpSpMkLst>
        </pc:grpChg>
        <pc:grpChg chg="add mod">
          <ac:chgData name="Đỗ Nhật Tân" userId="4e733562-e95a-4353-b9c3-ef038ff10599" providerId="ADAL" clId="{24613B01-CC88-495B-AAB8-9B46A0863FC5}" dt="2021-10-29T00:01:47.834" v="3209" actId="164"/>
          <ac:grpSpMkLst>
            <pc:docMk/>
            <pc:sldMk cId="4112385153" sldId="258"/>
            <ac:grpSpMk id="55" creationId="{8F7D479F-B75A-43CF-ACD7-D0B565D4BE89}"/>
          </ac:grpSpMkLst>
        </pc:grpChg>
        <pc:grpChg chg="add mod">
          <ac:chgData name="Đỗ Nhật Tân" userId="4e733562-e95a-4353-b9c3-ef038ff10599" providerId="ADAL" clId="{24613B01-CC88-495B-AAB8-9B46A0863FC5}" dt="2021-10-29T00:01:50.297" v="3210" actId="164"/>
          <ac:grpSpMkLst>
            <pc:docMk/>
            <pc:sldMk cId="4112385153" sldId="258"/>
            <ac:grpSpMk id="56" creationId="{97DF5B02-AC31-4EC9-B622-CB5AB47729F8}"/>
          </ac:grpSpMkLst>
        </pc:grpChg>
        <pc:grpChg chg="add mod">
          <ac:chgData name="Đỗ Nhật Tân" userId="4e733562-e95a-4353-b9c3-ef038ff10599" providerId="ADAL" clId="{24613B01-CC88-495B-AAB8-9B46A0863FC5}" dt="2021-10-29T00:02:13.259" v="3212" actId="164"/>
          <ac:grpSpMkLst>
            <pc:docMk/>
            <pc:sldMk cId="4112385153" sldId="258"/>
            <ac:grpSpMk id="57" creationId="{2FDA9E1B-A899-427F-A99B-500A000535D7}"/>
          </ac:grpSpMkLst>
        </pc:grpChg>
        <pc:grpChg chg="add mod">
          <ac:chgData name="Đỗ Nhật Tân" userId="4e733562-e95a-4353-b9c3-ef038ff10599" providerId="ADAL" clId="{24613B01-CC88-495B-AAB8-9B46A0863FC5}" dt="2021-10-29T00:02:15.184" v="3213" actId="164"/>
          <ac:grpSpMkLst>
            <pc:docMk/>
            <pc:sldMk cId="4112385153" sldId="258"/>
            <ac:grpSpMk id="58" creationId="{CB863D6E-EFC6-4F55-BD3D-B31F5977498D}"/>
          </ac:grpSpMkLst>
        </pc:grpChg>
        <pc:grpChg chg="add mod">
          <ac:chgData name="Đỗ Nhật Tân" userId="4e733562-e95a-4353-b9c3-ef038ff10599" providerId="ADAL" clId="{24613B01-CC88-495B-AAB8-9B46A0863FC5}" dt="2021-10-29T00:02:17.222" v="3214" actId="164"/>
          <ac:grpSpMkLst>
            <pc:docMk/>
            <pc:sldMk cId="4112385153" sldId="258"/>
            <ac:grpSpMk id="59" creationId="{84E47733-556E-4059-A3B0-EC369559234C}"/>
          </ac:grpSpMkLst>
        </pc:grpChg>
        <pc:grpChg chg="add mod">
          <ac:chgData name="Đỗ Nhật Tân" userId="4e733562-e95a-4353-b9c3-ef038ff10599" providerId="ADAL" clId="{24613B01-CC88-495B-AAB8-9B46A0863FC5}" dt="2021-10-29T00:02:18.860" v="3215" actId="164"/>
          <ac:grpSpMkLst>
            <pc:docMk/>
            <pc:sldMk cId="4112385153" sldId="258"/>
            <ac:grpSpMk id="60" creationId="{57301D54-A3D3-40CC-ABC5-F867E6525C05}"/>
          </ac:grpSpMkLst>
        </pc:grpChg>
        <pc:grpChg chg="add mod">
          <ac:chgData name="Đỗ Nhật Tân" userId="4e733562-e95a-4353-b9c3-ef038ff10599" providerId="ADAL" clId="{24613B01-CC88-495B-AAB8-9B46A0863FC5}" dt="2021-10-29T00:57:44.887" v="3329" actId="164"/>
          <ac:grpSpMkLst>
            <pc:docMk/>
            <pc:sldMk cId="4112385153" sldId="258"/>
            <ac:grpSpMk id="61" creationId="{E30EFD04-2B55-4E23-9B9D-975785FCD078}"/>
          </ac:grpSpMkLst>
        </pc:grpChg>
        <pc:cxnChg chg="add mod ord">
          <ac:chgData name="Đỗ Nhật Tân" userId="4e733562-e95a-4353-b9c3-ef038ff10599" providerId="ADAL" clId="{24613B01-CC88-495B-AAB8-9B46A0863FC5}" dt="2021-10-29T00:01:27.534" v="3203" actId="164"/>
          <ac:cxnSpMkLst>
            <pc:docMk/>
            <pc:sldMk cId="4112385153" sldId="258"/>
            <ac:cxnSpMk id="28" creationId="{204A8F11-7407-40A8-A8B5-E27A509D9700}"/>
          </ac:cxnSpMkLst>
        </pc:cxnChg>
        <pc:cxnChg chg="add mod">
          <ac:chgData name="Đỗ Nhật Tân" userId="4e733562-e95a-4353-b9c3-ef038ff10599" providerId="ADAL" clId="{24613B01-CC88-495B-AAB8-9B46A0863FC5}" dt="2021-10-29T00:01:27.534" v="3203" actId="164"/>
          <ac:cxnSpMkLst>
            <pc:docMk/>
            <pc:sldMk cId="4112385153" sldId="258"/>
            <ac:cxnSpMk id="30" creationId="{1B4810CA-59D8-4184-87A7-923FA52F2245}"/>
          </ac:cxnSpMkLst>
        </pc:cxnChg>
        <pc:cxnChg chg="add mod">
          <ac:chgData name="Đỗ Nhật Tân" userId="4e733562-e95a-4353-b9c3-ef038ff10599" providerId="ADAL" clId="{24613B01-CC88-495B-AAB8-9B46A0863FC5}" dt="2021-10-29T00:01:27.534" v="3203" actId="164"/>
          <ac:cxnSpMkLst>
            <pc:docMk/>
            <pc:sldMk cId="4112385153" sldId="258"/>
            <ac:cxnSpMk id="32" creationId="{48DB5A35-6C02-41B5-8813-111BAE86DBD6}"/>
          </ac:cxnSpMkLst>
        </pc:cxnChg>
        <pc:cxnChg chg="add mod">
          <ac:chgData name="Đỗ Nhật Tân" userId="4e733562-e95a-4353-b9c3-ef038ff10599" providerId="ADAL" clId="{24613B01-CC88-495B-AAB8-9B46A0863FC5}" dt="2021-10-29T00:01:27.534" v="3203" actId="164"/>
          <ac:cxnSpMkLst>
            <pc:docMk/>
            <pc:sldMk cId="4112385153" sldId="258"/>
            <ac:cxnSpMk id="34" creationId="{2AD6A068-2B2E-437D-B218-41E4CCCD0E0E}"/>
          </ac:cxnSpMkLst>
        </pc:cxnChg>
      </pc:sldChg>
      <pc:sldChg chg="addSp delSp modSp add mod modTransition setBg modAnim">
        <pc:chgData name="Đỗ Nhật Tân" userId="4e733562-e95a-4353-b9c3-ef038ff10599" providerId="ADAL" clId="{24613B01-CC88-495B-AAB8-9B46A0863FC5}" dt="2021-10-30T00:38:34.242" v="10077"/>
        <pc:sldMkLst>
          <pc:docMk/>
          <pc:sldMk cId="213634771" sldId="259"/>
        </pc:sldMkLst>
        <pc:spChg chg="mod">
          <ac:chgData name="Đỗ Nhật Tân" userId="4e733562-e95a-4353-b9c3-ef038ff10599" providerId="ADAL" clId="{24613B01-CC88-495B-AAB8-9B46A0863FC5}" dt="2021-10-26T22:56:03.891" v="2703" actId="14100"/>
          <ac:spMkLst>
            <pc:docMk/>
            <pc:sldMk cId="213634771" sldId="259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6T22:56:09.508" v="2704" actId="1076"/>
          <ac:spMkLst>
            <pc:docMk/>
            <pc:sldMk cId="213634771" sldId="259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6T22:56:29.420" v="2705" actId="1076"/>
          <ac:spMkLst>
            <pc:docMk/>
            <pc:sldMk cId="213634771" sldId="259"/>
            <ac:spMk id="4" creationId="{916453D8-9022-44D0-8FE0-6F185D83650A}"/>
          </ac:spMkLst>
        </pc:spChg>
        <pc:spChg chg="mod">
          <ac:chgData name="Đỗ Nhật Tân" userId="4e733562-e95a-4353-b9c3-ef038ff10599" providerId="ADAL" clId="{24613B01-CC88-495B-AAB8-9B46A0863FC5}" dt="2021-10-26T22:56:09.508" v="2704" actId="1076"/>
          <ac:spMkLst>
            <pc:docMk/>
            <pc:sldMk cId="213634771" sldId="259"/>
            <ac:spMk id="5" creationId="{809DC265-1786-444A-A047-837743F0DA3D}"/>
          </ac:spMkLst>
        </pc:spChg>
        <pc:spChg chg="add del mod ord">
          <ac:chgData name="Đỗ Nhật Tân" userId="4e733562-e95a-4353-b9c3-ef038ff10599" providerId="ADAL" clId="{24613B01-CC88-495B-AAB8-9B46A0863FC5}" dt="2021-10-29T02:57:03.623" v="3660" actId="478"/>
          <ac:spMkLst>
            <pc:docMk/>
            <pc:sldMk cId="213634771" sldId="259"/>
            <ac:spMk id="6" creationId="{CD360B37-BC70-4C42-9663-FEC8567C65E2}"/>
          </ac:spMkLst>
        </pc:spChg>
        <pc:spChg chg="add mod">
          <ac:chgData name="Đỗ Nhật Tân" userId="4e733562-e95a-4353-b9c3-ef038ff10599" providerId="ADAL" clId="{24613B01-CC88-495B-AAB8-9B46A0863FC5}" dt="2021-10-29T03:21:42.663" v="4137" actId="948"/>
          <ac:spMkLst>
            <pc:docMk/>
            <pc:sldMk cId="213634771" sldId="259"/>
            <ac:spMk id="9" creationId="{AF06F4D5-D6A9-4591-B551-0743A613A82E}"/>
          </ac:spMkLst>
        </pc:spChg>
        <pc:spChg chg="add mod">
          <ac:chgData name="Đỗ Nhật Tân" userId="4e733562-e95a-4353-b9c3-ef038ff10599" providerId="ADAL" clId="{24613B01-CC88-495B-AAB8-9B46A0863FC5}" dt="2021-10-29T03:16:04.086" v="4076" actId="1076"/>
          <ac:spMkLst>
            <pc:docMk/>
            <pc:sldMk cId="213634771" sldId="259"/>
            <ac:spMk id="10" creationId="{EB9F0895-F33B-42A7-BAED-A78271A86346}"/>
          </ac:spMkLst>
        </pc:spChg>
        <pc:spChg chg="add mod">
          <ac:chgData name="Đỗ Nhật Tân" userId="4e733562-e95a-4353-b9c3-ef038ff10599" providerId="ADAL" clId="{24613B01-CC88-495B-AAB8-9B46A0863FC5}" dt="2021-10-29T10:19:46.644" v="6727" actId="20577"/>
          <ac:spMkLst>
            <pc:docMk/>
            <pc:sldMk cId="213634771" sldId="259"/>
            <ac:spMk id="11" creationId="{4A89B0B6-0AF1-4D76-9E55-E540C546E3D5}"/>
          </ac:spMkLst>
        </pc:spChg>
        <pc:spChg chg="add mod">
          <ac:chgData name="Đỗ Nhật Tân" userId="4e733562-e95a-4353-b9c3-ef038ff10599" providerId="ADAL" clId="{24613B01-CC88-495B-AAB8-9B46A0863FC5}" dt="2021-10-30T00:38:29.541" v="10075" actId="164"/>
          <ac:spMkLst>
            <pc:docMk/>
            <pc:sldMk cId="213634771" sldId="259"/>
            <ac:spMk id="12" creationId="{CC659FBE-4C11-4951-BD92-117CEC721D2A}"/>
          </ac:spMkLst>
        </pc:spChg>
        <pc:spChg chg="add mod">
          <ac:chgData name="Đỗ Nhật Tân" userId="4e733562-e95a-4353-b9c3-ef038ff10599" providerId="ADAL" clId="{24613B01-CC88-495B-AAB8-9B46A0863FC5}" dt="2021-10-30T00:38:29.541" v="10075" actId="164"/>
          <ac:spMkLst>
            <pc:docMk/>
            <pc:sldMk cId="213634771" sldId="259"/>
            <ac:spMk id="13" creationId="{90D72730-7559-424E-878F-062A0E32E920}"/>
          </ac:spMkLst>
        </pc:spChg>
        <pc:grpChg chg="add mod">
          <ac:chgData name="Đỗ Nhật Tân" userId="4e733562-e95a-4353-b9c3-ef038ff10599" providerId="ADAL" clId="{24613B01-CC88-495B-AAB8-9B46A0863FC5}" dt="2021-10-30T00:38:29.541" v="10075" actId="164"/>
          <ac:grpSpMkLst>
            <pc:docMk/>
            <pc:sldMk cId="213634771" sldId="259"/>
            <ac:grpSpMk id="6" creationId="{52E3D2CA-82BD-47EE-95E2-B7AC2853F368}"/>
          </ac:grpSpMkLst>
        </pc:grpChg>
        <pc:picChg chg="add mod">
          <ac:chgData name="Đỗ Nhật Tân" userId="4e733562-e95a-4353-b9c3-ef038ff10599" providerId="ADAL" clId="{24613B01-CC88-495B-AAB8-9B46A0863FC5}" dt="2021-10-29T07:10:25.237" v="5737" actId="1076"/>
          <ac:picMkLst>
            <pc:docMk/>
            <pc:sldMk cId="213634771" sldId="259"/>
            <ac:picMk id="8" creationId="{0276285A-A061-43B5-A742-8B71B8C49A6D}"/>
          </ac:picMkLst>
        </pc:picChg>
      </pc:sldChg>
      <pc:sldChg chg="addSp delSp modSp add mod ord setBg">
        <pc:chgData name="Đỗ Nhật Tân" userId="4e733562-e95a-4353-b9c3-ef038ff10599" providerId="ADAL" clId="{24613B01-CC88-495B-AAB8-9B46A0863FC5}" dt="2021-10-26T05:59:54.945" v="2470" actId="14100"/>
        <pc:sldMkLst>
          <pc:docMk/>
          <pc:sldMk cId="3307120773" sldId="260"/>
        </pc:sldMkLst>
        <pc:spChg chg="add mod ord">
          <ac:chgData name="Đỗ Nhật Tân" userId="4e733562-e95a-4353-b9c3-ef038ff10599" providerId="ADAL" clId="{24613B01-CC88-495B-AAB8-9B46A0863FC5}" dt="2021-10-26T05:53:41.526" v="2272" actId="14861"/>
          <ac:spMkLst>
            <pc:docMk/>
            <pc:sldMk cId="3307120773" sldId="260"/>
            <ac:spMk id="2" creationId="{8B09B5A4-A32C-460A-8A14-9A18E3C6B916}"/>
          </ac:spMkLst>
        </pc:spChg>
        <pc:spChg chg="mod ord">
          <ac:chgData name="Đỗ Nhật Tân" userId="4e733562-e95a-4353-b9c3-ef038ff10599" providerId="ADAL" clId="{24613B01-CC88-495B-AAB8-9B46A0863FC5}" dt="2021-10-25T14:33:58.462" v="1705" actId="14100"/>
          <ac:spMkLst>
            <pc:docMk/>
            <pc:sldMk cId="3307120773" sldId="260"/>
            <ac:spMk id="3" creationId="{429EE3A8-E665-479A-A799-7871C77526D4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9" creationId="{9526E35F-C055-4354-917D-DA1A90A80F58}"/>
          </ac:spMkLst>
        </pc:spChg>
        <pc:spChg chg="add mod ord">
          <ac:chgData name="Đỗ Nhật Tân" userId="4e733562-e95a-4353-b9c3-ef038ff10599" providerId="ADAL" clId="{24613B01-CC88-495B-AAB8-9B46A0863FC5}" dt="2021-10-26T05:54:39.425" v="2281" actId="1076"/>
          <ac:spMkLst>
            <pc:docMk/>
            <pc:sldMk cId="3307120773" sldId="260"/>
            <ac:spMk id="10" creationId="{2553F65E-8D20-4C55-B985-9B97FEFF2D97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0" creationId="{A3AB8B9F-C6AC-444B-B6EB-41756EA56F09}"/>
          </ac:spMkLst>
        </pc:spChg>
        <pc:spChg chg="add mod">
          <ac:chgData name="Đỗ Nhật Tân" userId="4e733562-e95a-4353-b9c3-ef038ff10599" providerId="ADAL" clId="{24613B01-CC88-495B-AAB8-9B46A0863FC5}" dt="2021-10-26T05:59:54.945" v="2470" actId="14100"/>
          <ac:spMkLst>
            <pc:docMk/>
            <pc:sldMk cId="3307120773" sldId="260"/>
            <ac:spMk id="11" creationId="{65E4968D-3F81-4B15-801D-1A69BBBC1E3D}"/>
          </ac:spMkLst>
        </pc:spChg>
        <pc:spChg chg="add mod ord">
          <ac:chgData name="Đỗ Nhật Tân" userId="4e733562-e95a-4353-b9c3-ef038ff10599" providerId="ADAL" clId="{24613B01-CC88-495B-AAB8-9B46A0863FC5}" dt="2021-10-26T05:59:39.320" v="2467" actId="1035"/>
          <ac:spMkLst>
            <pc:docMk/>
            <pc:sldMk cId="3307120773" sldId="260"/>
            <ac:spMk id="12" creationId="{110BD69F-45D3-4575-A0DD-BC11961875F2}"/>
          </ac:spMkLst>
        </pc:spChg>
        <pc:spChg chg="add mod ord">
          <ac:chgData name="Đỗ Nhật Tân" userId="4e733562-e95a-4353-b9c3-ef038ff10599" providerId="ADAL" clId="{24613B01-CC88-495B-AAB8-9B46A0863FC5}" dt="2021-10-26T05:59:45.152" v="2468" actId="1076"/>
          <ac:spMkLst>
            <pc:docMk/>
            <pc:sldMk cId="3307120773" sldId="260"/>
            <ac:spMk id="13" creationId="{2DC2B902-AD03-4977-905B-50188A5200DF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4" creationId="{9B20B7CD-3F88-46E3-AACC-1179D3D981D0}"/>
          </ac:spMkLst>
        </pc:spChg>
        <pc:spChg chg="add mod ord">
          <ac:chgData name="Đỗ Nhật Tân" userId="4e733562-e95a-4353-b9c3-ef038ff10599" providerId="ADAL" clId="{24613B01-CC88-495B-AAB8-9B46A0863FC5}" dt="2021-10-26T05:58:08.481" v="2400" actId="166"/>
          <ac:spMkLst>
            <pc:docMk/>
            <pc:sldMk cId="3307120773" sldId="260"/>
            <ac:spMk id="14" creationId="{D4680035-8369-4B64-80BE-231A8ED55D06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5" creationId="{8E1D1868-3201-4D43-A0F9-085A19699A1D}"/>
          </ac:spMkLst>
        </pc:spChg>
        <pc:spChg chg="add mod ord">
          <ac:chgData name="Đỗ Nhật Tân" userId="4e733562-e95a-4353-b9c3-ef038ff10599" providerId="ADAL" clId="{24613B01-CC88-495B-AAB8-9B46A0863FC5}" dt="2021-10-26T05:58:13.489" v="2401" actId="1076"/>
          <ac:spMkLst>
            <pc:docMk/>
            <pc:sldMk cId="3307120773" sldId="260"/>
            <ac:spMk id="15" creationId="{A5A45A78-C2B8-456E-8F02-4F072AA56F54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6" creationId="{5431B115-CCC3-4CA2-810F-3A2E1EB6ED6B}"/>
          </ac:spMkLst>
        </pc:spChg>
        <pc:spChg chg="add mod ord">
          <ac:chgData name="Đỗ Nhật Tân" userId="4e733562-e95a-4353-b9c3-ef038ff10599" providerId="ADAL" clId="{24613B01-CC88-495B-AAB8-9B46A0863FC5}" dt="2021-10-26T05:57:43.921" v="2395" actId="166"/>
          <ac:spMkLst>
            <pc:docMk/>
            <pc:sldMk cId="3307120773" sldId="260"/>
            <ac:spMk id="16" creationId="{F571811A-93AB-4CB1-8D43-FE51564B5B63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7" creationId="{0B0C8FC4-4F06-4908-A47A-21F0AC5CB5FF}"/>
          </ac:spMkLst>
        </pc:spChg>
        <pc:spChg chg="add mod ord">
          <ac:chgData name="Đỗ Nhật Tân" userId="4e733562-e95a-4353-b9c3-ef038ff10599" providerId="ADAL" clId="{24613B01-CC88-495B-AAB8-9B46A0863FC5}" dt="2021-10-26T05:57:50.928" v="2398" actId="1076"/>
          <ac:spMkLst>
            <pc:docMk/>
            <pc:sldMk cId="3307120773" sldId="260"/>
            <ac:spMk id="17" creationId="{77D77433-69FD-44F9-8C52-24683AD3F51A}"/>
          </ac:spMkLst>
        </pc:spChg>
        <pc:spChg chg="add mod">
          <ac:chgData name="Đỗ Nhật Tân" userId="4e733562-e95a-4353-b9c3-ef038ff10599" providerId="ADAL" clId="{24613B01-CC88-495B-AAB8-9B46A0863FC5}" dt="2021-10-26T05:57:01.625" v="2385" actId="1076"/>
          <ac:spMkLst>
            <pc:docMk/>
            <pc:sldMk cId="3307120773" sldId="260"/>
            <ac:spMk id="18" creationId="{AF021046-4EE0-4EC6-9F5E-5ED715530795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8" creationId="{BED1B3BE-7DE7-48CA-A954-DC97948F06F4}"/>
          </ac:spMkLst>
        </pc:spChg>
        <pc:spChg chg="add mod">
          <ac:chgData name="Đỗ Nhật Tân" userId="4e733562-e95a-4353-b9c3-ef038ff10599" providerId="ADAL" clId="{24613B01-CC88-495B-AAB8-9B46A0863FC5}" dt="2021-10-26T05:59:27.305" v="2464" actId="14100"/>
          <ac:spMkLst>
            <pc:docMk/>
            <pc:sldMk cId="3307120773" sldId="260"/>
            <ac:spMk id="19" creationId="{375CBA5D-8B1B-43AC-BA67-5D6DB244F564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19" creationId="{CE3B7EB9-14BE-4FCF-840A-0387D1F61D07}"/>
          </ac:spMkLst>
        </pc:spChg>
        <pc:spChg chg="add mod">
          <ac:chgData name="Đỗ Nhật Tân" userId="4e733562-e95a-4353-b9c3-ef038ff10599" providerId="ADAL" clId="{24613B01-CC88-495B-AAB8-9B46A0863FC5}" dt="2021-10-26T05:57:20.945" v="2388" actId="1076"/>
          <ac:spMkLst>
            <pc:docMk/>
            <pc:sldMk cId="3307120773" sldId="260"/>
            <ac:spMk id="20" creationId="{17164FC6-C39B-4DBD-ADFA-9DEC922C0C47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20" creationId="{FC14FB90-126A-483F-A411-F85304BA4F2C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21" creationId="{1280F270-211F-4A78-B03A-0C14DC7A0714}"/>
          </ac:spMkLst>
        </pc:spChg>
        <pc:spChg chg="add mod">
          <ac:chgData name="Đỗ Nhật Tân" userId="4e733562-e95a-4353-b9c3-ef038ff10599" providerId="ADAL" clId="{24613B01-CC88-495B-AAB8-9B46A0863FC5}" dt="2021-10-26T05:59:20.721" v="2462" actId="14100"/>
          <ac:spMkLst>
            <pc:docMk/>
            <pc:sldMk cId="3307120773" sldId="260"/>
            <ac:spMk id="21" creationId="{2A0B577F-5F83-4F41-9E6F-7004FE1F1573}"/>
          </ac:spMkLst>
        </pc:spChg>
        <pc:spChg chg="add mod">
          <ac:chgData name="Đỗ Nhật Tân" userId="4e733562-e95a-4353-b9c3-ef038ff10599" providerId="ADAL" clId="{24613B01-CC88-495B-AAB8-9B46A0863FC5}" dt="2021-10-26T05:57:28.657" v="2390" actId="1076"/>
          <ac:spMkLst>
            <pc:docMk/>
            <pc:sldMk cId="3307120773" sldId="260"/>
            <ac:spMk id="22" creationId="{F2E90223-6B90-44D9-A8EC-E0FACDC31A91}"/>
          </ac:spMkLst>
        </pc:spChg>
        <pc:spChg chg="add mod">
          <ac:chgData name="Đỗ Nhật Tân" userId="4e733562-e95a-4353-b9c3-ef038ff10599" providerId="ADAL" clId="{24613B01-CC88-495B-AAB8-9B46A0863FC5}" dt="2021-10-26T05:59:13.577" v="2460" actId="14100"/>
          <ac:spMkLst>
            <pc:docMk/>
            <pc:sldMk cId="3307120773" sldId="260"/>
            <ac:spMk id="23" creationId="{4C5AA11A-5285-4EEC-820F-CE33ED142E7A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28" creationId="{5BC79807-D183-4BAA-9BBB-F0EF7403CD53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29" creationId="{4972FD3D-19EB-4EC9-BBEF-133C604E3B5F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30" creationId="{BB73D87A-D106-46F7-96E5-232BC29B023C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31" creationId="{AD59BA1A-FCE9-4024-828E-9CEBCEEC37DD}"/>
          </ac:spMkLst>
        </pc:spChg>
        <pc:spChg chg="del">
          <ac:chgData name="Đỗ Nhật Tân" userId="4e733562-e95a-4353-b9c3-ef038ff10599" providerId="ADAL" clId="{24613B01-CC88-495B-AAB8-9B46A0863FC5}" dt="2021-10-25T14:30:55.948" v="1601" actId="478"/>
          <ac:spMkLst>
            <pc:docMk/>
            <pc:sldMk cId="3307120773" sldId="260"/>
            <ac:spMk id="32" creationId="{C076A4F3-187D-43A8-B9A9-FD9E6DC26DFF}"/>
          </ac:spMkLst>
        </pc:spChg>
        <pc:spChg chg="add mod ord">
          <ac:chgData name="Đỗ Nhật Tân" userId="4e733562-e95a-4353-b9c3-ef038ff10599" providerId="ADAL" clId="{24613B01-CC88-495B-AAB8-9B46A0863FC5}" dt="2021-10-25T14:45:46.834" v="1980" actId="167"/>
          <ac:spMkLst>
            <pc:docMk/>
            <pc:sldMk cId="3307120773" sldId="260"/>
            <ac:spMk id="33" creationId="{B29A53FB-239F-423D-8386-93EFA83E6CCD}"/>
          </ac:spMkLst>
        </pc:spChg>
        <pc:spChg chg="add mod ord">
          <ac:chgData name="Đỗ Nhật Tân" userId="4e733562-e95a-4353-b9c3-ef038ff10599" providerId="ADAL" clId="{24613B01-CC88-495B-AAB8-9B46A0863FC5}" dt="2021-10-25T14:46:13.426" v="2029" actId="207"/>
          <ac:spMkLst>
            <pc:docMk/>
            <pc:sldMk cId="3307120773" sldId="260"/>
            <ac:spMk id="34" creationId="{178AF10A-630C-4EEE-95FB-29978359153D}"/>
          </ac:spMkLst>
        </pc:spChg>
        <pc:spChg chg="add del mod ord topLvl">
          <ac:chgData name="Đỗ Nhật Tân" userId="4e733562-e95a-4353-b9c3-ef038ff10599" providerId="ADAL" clId="{24613B01-CC88-495B-AAB8-9B46A0863FC5}" dt="2021-10-26T05:52:41.601" v="2264" actId="478"/>
          <ac:spMkLst>
            <pc:docMk/>
            <pc:sldMk cId="3307120773" sldId="260"/>
            <ac:spMk id="35" creationId="{180B94DD-D3E7-4F96-B231-AC529A831DE0}"/>
          </ac:spMkLst>
        </pc:spChg>
        <pc:spChg chg="add mod ord topLvl">
          <ac:chgData name="Đỗ Nhật Tân" userId="4e733562-e95a-4353-b9c3-ef038ff10599" providerId="ADAL" clId="{24613B01-CC88-495B-AAB8-9B46A0863FC5}" dt="2021-10-26T05:56:04.904" v="2361" actId="1076"/>
          <ac:spMkLst>
            <pc:docMk/>
            <pc:sldMk cId="3307120773" sldId="260"/>
            <ac:spMk id="36" creationId="{96934AE0-C188-42FA-B6C6-D65E45626CD0}"/>
          </ac:spMkLst>
        </pc:spChg>
        <pc:spChg chg="add mod">
          <ac:chgData name="Đỗ Nhật Tân" userId="4e733562-e95a-4353-b9c3-ef038ff10599" providerId="ADAL" clId="{24613B01-CC88-495B-AAB8-9B46A0863FC5}" dt="2021-10-25T14:42:15.961" v="1934" actId="164"/>
          <ac:spMkLst>
            <pc:docMk/>
            <pc:sldMk cId="3307120773" sldId="260"/>
            <ac:spMk id="37" creationId="{508340F6-A676-4953-98E0-1FFDD7221420}"/>
          </ac:spMkLst>
        </pc:spChg>
        <pc:spChg chg="add mod">
          <ac:chgData name="Đỗ Nhật Tân" userId="4e733562-e95a-4353-b9c3-ef038ff10599" providerId="ADAL" clId="{24613B01-CC88-495B-AAB8-9B46A0863FC5}" dt="2021-10-25T14:42:15.961" v="1934" actId="164"/>
          <ac:spMkLst>
            <pc:docMk/>
            <pc:sldMk cId="3307120773" sldId="260"/>
            <ac:spMk id="38" creationId="{8E6DEDAC-3F10-4B8A-A35A-CB008674F4C2}"/>
          </ac:spMkLst>
        </pc:spChg>
        <pc:spChg chg="add mod">
          <ac:chgData name="Đỗ Nhật Tân" userId="4e733562-e95a-4353-b9c3-ef038ff10599" providerId="ADAL" clId="{24613B01-CC88-495B-AAB8-9B46A0863FC5}" dt="2021-10-25T14:42:14.799" v="1933" actId="164"/>
          <ac:spMkLst>
            <pc:docMk/>
            <pc:sldMk cId="3307120773" sldId="260"/>
            <ac:spMk id="39" creationId="{A1332986-832F-406A-8746-A205E81EFB0B}"/>
          </ac:spMkLst>
        </pc:spChg>
        <pc:spChg chg="add mod">
          <ac:chgData name="Đỗ Nhật Tân" userId="4e733562-e95a-4353-b9c3-ef038ff10599" providerId="ADAL" clId="{24613B01-CC88-495B-AAB8-9B46A0863FC5}" dt="2021-10-25T14:42:14.799" v="1933" actId="164"/>
          <ac:spMkLst>
            <pc:docMk/>
            <pc:sldMk cId="3307120773" sldId="260"/>
            <ac:spMk id="40" creationId="{81412FF2-D811-44DD-829C-C140B392AF4B}"/>
          </ac:spMkLst>
        </pc:spChg>
        <pc:spChg chg="add mod">
          <ac:chgData name="Đỗ Nhật Tân" userId="4e733562-e95a-4353-b9c3-ef038ff10599" providerId="ADAL" clId="{24613B01-CC88-495B-AAB8-9B46A0863FC5}" dt="2021-10-25T14:42:13.455" v="1932" actId="164"/>
          <ac:spMkLst>
            <pc:docMk/>
            <pc:sldMk cId="3307120773" sldId="260"/>
            <ac:spMk id="41" creationId="{093563C2-CA70-4B95-ACE9-5D3F42D0240F}"/>
          </ac:spMkLst>
        </pc:spChg>
        <pc:spChg chg="add mod">
          <ac:chgData name="Đỗ Nhật Tân" userId="4e733562-e95a-4353-b9c3-ef038ff10599" providerId="ADAL" clId="{24613B01-CC88-495B-AAB8-9B46A0863FC5}" dt="2021-10-25T14:42:13.455" v="1932" actId="164"/>
          <ac:spMkLst>
            <pc:docMk/>
            <pc:sldMk cId="3307120773" sldId="260"/>
            <ac:spMk id="42" creationId="{5BB159FB-6656-4EDE-B692-06E8840A3230}"/>
          </ac:spMkLst>
        </pc:spChg>
        <pc:spChg chg="add del mod ord">
          <ac:chgData name="Đỗ Nhật Tân" userId="4e733562-e95a-4353-b9c3-ef038ff10599" providerId="ADAL" clId="{24613B01-CC88-495B-AAB8-9B46A0863FC5}" dt="2021-10-25T14:45:32.962" v="1975"/>
          <ac:spMkLst>
            <pc:docMk/>
            <pc:sldMk cId="3307120773" sldId="260"/>
            <ac:spMk id="43" creationId="{7DD0A340-4D10-4D79-B868-162863EB0617}"/>
          </ac:spMkLst>
        </pc:spChg>
        <pc:spChg chg="add del mod">
          <ac:chgData name="Đỗ Nhật Tân" userId="4e733562-e95a-4353-b9c3-ef038ff10599" providerId="ADAL" clId="{24613B01-CC88-495B-AAB8-9B46A0863FC5}" dt="2021-10-25T14:45:32.962" v="1975"/>
          <ac:spMkLst>
            <pc:docMk/>
            <pc:sldMk cId="3307120773" sldId="260"/>
            <ac:spMk id="44" creationId="{52558DB1-6D26-4CCB-A490-3695DD168BD6}"/>
          </ac:spMkLst>
        </pc:spChg>
        <pc:spChg chg="mod ord">
          <ac:chgData name="Đỗ Nhật Tân" userId="4e733562-e95a-4353-b9c3-ef038ff10599" providerId="ADAL" clId="{24613B01-CC88-495B-AAB8-9B46A0863FC5}" dt="2021-10-25T14:44:59.933" v="1969"/>
          <ac:spMkLst>
            <pc:docMk/>
            <pc:sldMk cId="3307120773" sldId="260"/>
            <ac:spMk id="45" creationId="{8D929747-61C5-4090-B542-1B8A7BA37136}"/>
          </ac:spMkLst>
        </pc:spChg>
        <pc:spChg chg="mod ord">
          <ac:chgData name="Đỗ Nhật Tân" userId="4e733562-e95a-4353-b9c3-ef038ff10599" providerId="ADAL" clId="{24613B01-CC88-495B-AAB8-9B46A0863FC5}" dt="2021-10-25T14:46:00.715" v="2026" actId="207"/>
          <ac:spMkLst>
            <pc:docMk/>
            <pc:sldMk cId="3307120773" sldId="260"/>
            <ac:spMk id="46" creationId="{C9269F35-BC63-4A4E-866F-1B992FDDB521}"/>
          </ac:spMkLst>
        </pc:spChg>
        <pc:spChg chg="add del">
          <ac:chgData name="Đỗ Nhật Tân" userId="4e733562-e95a-4353-b9c3-ef038ff10599" providerId="ADAL" clId="{24613B01-CC88-495B-AAB8-9B46A0863FC5}" dt="2021-10-25T14:48:25.896" v="2051" actId="478"/>
          <ac:spMkLst>
            <pc:docMk/>
            <pc:sldMk cId="3307120773" sldId="260"/>
            <ac:spMk id="47" creationId="{B92667C8-B83B-4B09-8ED5-CA6B2B8BB10A}"/>
          </ac:spMkLst>
        </pc:spChg>
        <pc:spChg chg="add del mod ord">
          <ac:chgData name="Đỗ Nhật Tân" userId="4e733562-e95a-4353-b9c3-ef038ff10599" providerId="ADAL" clId="{24613B01-CC88-495B-AAB8-9B46A0863FC5}" dt="2021-10-26T05:52:42.157" v="2265" actId="478"/>
          <ac:spMkLst>
            <pc:docMk/>
            <pc:sldMk cId="3307120773" sldId="260"/>
            <ac:spMk id="48" creationId="{E21E6D0F-EAB2-4E49-B4F5-D1D5D9CE34A6}"/>
          </ac:spMkLst>
        </pc:spChg>
        <pc:grpChg chg="del">
          <ac:chgData name="Đỗ Nhật Tân" userId="4e733562-e95a-4353-b9c3-ef038ff10599" providerId="ADAL" clId="{24613B01-CC88-495B-AAB8-9B46A0863FC5}" dt="2021-10-25T14:30:55.948" v="1601" actId="478"/>
          <ac:grpSpMkLst>
            <pc:docMk/>
            <pc:sldMk cId="3307120773" sldId="260"/>
            <ac:grpSpMk id="8" creationId="{31BF94CD-D94A-4022-8829-1A039DB48FD7}"/>
          </ac:grpSpMkLst>
        </pc:grpChg>
        <pc:grpChg chg="add del mod">
          <ac:chgData name="Đỗ Nhật Tân" userId="4e733562-e95a-4353-b9c3-ef038ff10599" providerId="ADAL" clId="{24613B01-CC88-495B-AAB8-9B46A0863FC5}" dt="2021-10-25T14:47:16.370" v="2044" actId="478"/>
          <ac:grpSpMkLst>
            <pc:docMk/>
            <pc:sldMk cId="3307120773" sldId="260"/>
            <ac:grpSpMk id="11" creationId="{856AF82D-4D3C-4B17-B4D6-3F3756CE5F96}"/>
          </ac:grpSpMkLst>
        </pc:grpChg>
        <pc:grpChg chg="add del mod">
          <ac:chgData name="Đỗ Nhật Tân" userId="4e733562-e95a-4353-b9c3-ef038ff10599" providerId="ADAL" clId="{24613B01-CC88-495B-AAB8-9B46A0863FC5}" dt="2021-10-25T14:47:13.895" v="2043" actId="478"/>
          <ac:grpSpMkLst>
            <pc:docMk/>
            <pc:sldMk cId="3307120773" sldId="260"/>
            <ac:grpSpMk id="12" creationId="{27BEA41F-EC68-4CF9-92BB-9BF672E6418E}"/>
          </ac:grpSpMkLst>
        </pc:grpChg>
        <pc:grpChg chg="add del mod">
          <ac:chgData name="Đỗ Nhật Tân" userId="4e733562-e95a-4353-b9c3-ef038ff10599" providerId="ADAL" clId="{24613B01-CC88-495B-AAB8-9B46A0863FC5}" dt="2021-10-25T14:47:12.701" v="2042" actId="478"/>
          <ac:grpSpMkLst>
            <pc:docMk/>
            <pc:sldMk cId="3307120773" sldId="260"/>
            <ac:grpSpMk id="13" creationId="{850167ED-5C12-4678-9E60-63701E660048}"/>
          </ac:grpSpMkLst>
        </pc:grpChg>
        <pc:grpChg chg="add del mod">
          <ac:chgData name="Đỗ Nhật Tân" userId="4e733562-e95a-4353-b9c3-ef038ff10599" providerId="ADAL" clId="{24613B01-CC88-495B-AAB8-9B46A0863FC5}" dt="2021-10-25T14:46:36.978" v="2030" actId="165"/>
          <ac:grpSpMkLst>
            <pc:docMk/>
            <pc:sldMk cId="3307120773" sldId="260"/>
            <ac:grpSpMk id="22" creationId="{F47ECB9F-CBDB-4224-9562-1F63518C27F9}"/>
          </ac:grpSpMkLst>
        </pc:grpChg>
        <pc:cxnChg chg="del">
          <ac:chgData name="Đỗ Nhật Tân" userId="4e733562-e95a-4353-b9c3-ef038ff10599" providerId="ADAL" clId="{24613B01-CC88-495B-AAB8-9B46A0863FC5}" dt="2021-10-25T14:30:55.948" v="1601" actId="478"/>
          <ac:cxnSpMkLst>
            <pc:docMk/>
            <pc:sldMk cId="3307120773" sldId="260"/>
            <ac:cxnSpMk id="23" creationId="{D1D4FADF-FECC-4E37-8089-6E2C8EBC1B4B}"/>
          </ac:cxnSpMkLst>
        </pc:cxnChg>
        <pc:cxnChg chg="del">
          <ac:chgData name="Đỗ Nhật Tân" userId="4e733562-e95a-4353-b9c3-ef038ff10599" providerId="ADAL" clId="{24613B01-CC88-495B-AAB8-9B46A0863FC5}" dt="2021-10-25T14:30:55.948" v="1601" actId="478"/>
          <ac:cxnSpMkLst>
            <pc:docMk/>
            <pc:sldMk cId="3307120773" sldId="260"/>
            <ac:cxnSpMk id="24" creationId="{BC1B2875-13CE-44E2-9F53-ED493599599F}"/>
          </ac:cxnSpMkLst>
        </pc:cxnChg>
        <pc:cxnChg chg="del">
          <ac:chgData name="Đỗ Nhật Tân" userId="4e733562-e95a-4353-b9c3-ef038ff10599" providerId="ADAL" clId="{24613B01-CC88-495B-AAB8-9B46A0863FC5}" dt="2021-10-25T14:30:55.948" v="1601" actId="478"/>
          <ac:cxnSpMkLst>
            <pc:docMk/>
            <pc:sldMk cId="3307120773" sldId="260"/>
            <ac:cxnSpMk id="25" creationId="{1847764F-CACE-4752-865B-0921F91F4A9A}"/>
          </ac:cxnSpMkLst>
        </pc:cxnChg>
        <pc:cxnChg chg="del">
          <ac:chgData name="Đỗ Nhật Tân" userId="4e733562-e95a-4353-b9c3-ef038ff10599" providerId="ADAL" clId="{24613B01-CC88-495B-AAB8-9B46A0863FC5}" dt="2021-10-25T14:30:55.948" v="1601" actId="478"/>
          <ac:cxnSpMkLst>
            <pc:docMk/>
            <pc:sldMk cId="3307120773" sldId="260"/>
            <ac:cxnSpMk id="26" creationId="{FCE16A5F-3FA3-4954-A2A1-1BCC1B862F89}"/>
          </ac:cxnSpMkLst>
        </pc:cxnChg>
        <pc:cxnChg chg="del">
          <ac:chgData name="Đỗ Nhật Tân" userId="4e733562-e95a-4353-b9c3-ef038ff10599" providerId="ADAL" clId="{24613B01-CC88-495B-AAB8-9B46A0863FC5}" dt="2021-10-25T14:30:55.948" v="1601" actId="478"/>
          <ac:cxnSpMkLst>
            <pc:docMk/>
            <pc:sldMk cId="3307120773" sldId="260"/>
            <ac:cxnSpMk id="27" creationId="{57D21AFE-8035-4927-8E58-78E5B659C3D4}"/>
          </ac:cxnSpMkLst>
        </pc:cxnChg>
      </pc:sldChg>
      <pc:sldChg chg="addSp delSp modSp add mod modTransition">
        <pc:chgData name="Đỗ Nhật Tân" userId="4e733562-e95a-4353-b9c3-ef038ff10599" providerId="ADAL" clId="{24613B01-CC88-495B-AAB8-9B46A0863FC5}" dt="2021-10-30T00:31:37.860" v="10025"/>
        <pc:sldMkLst>
          <pc:docMk/>
          <pc:sldMk cId="3021322825" sldId="261"/>
        </pc:sldMkLst>
        <pc:spChg chg="mod">
          <ac:chgData name="Đỗ Nhật Tân" userId="4e733562-e95a-4353-b9c3-ef038ff10599" providerId="ADAL" clId="{24613B01-CC88-495B-AAB8-9B46A0863FC5}" dt="2021-10-29T06:45:10.641" v="5735" actId="207"/>
          <ac:spMkLst>
            <pc:docMk/>
            <pc:sldMk cId="3021322825" sldId="261"/>
            <ac:spMk id="10" creationId="{2553F65E-8D20-4C55-B985-9B97FEFF2D97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2" creationId="{110BD69F-45D3-4575-A0DD-BC11961875F2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3" creationId="{2DC2B902-AD03-4977-905B-50188A5200DF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4" creationId="{D4680035-8369-4B64-80BE-231A8ED55D06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5" creationId="{A5A45A78-C2B8-456E-8F02-4F072AA56F54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6" creationId="{F571811A-93AB-4CB1-8D43-FE51564B5B63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7" creationId="{77D77433-69FD-44F9-8C52-24683AD3F51A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8" creationId="{AF021046-4EE0-4EC6-9F5E-5ED715530795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19" creationId="{375CBA5D-8B1B-43AC-BA67-5D6DB244F564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20" creationId="{17164FC6-C39B-4DBD-ADFA-9DEC922C0C47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21" creationId="{2A0B577F-5F83-4F41-9E6F-7004FE1F1573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22" creationId="{F2E90223-6B90-44D9-A8EC-E0FACDC31A91}"/>
          </ac:spMkLst>
        </pc:spChg>
        <pc:spChg chg="del">
          <ac:chgData name="Đỗ Nhật Tân" userId="4e733562-e95a-4353-b9c3-ef038ff10599" providerId="ADAL" clId="{24613B01-CC88-495B-AAB8-9B46A0863FC5}" dt="2021-10-26T06:00:41.477" v="2472" actId="478"/>
          <ac:spMkLst>
            <pc:docMk/>
            <pc:sldMk cId="3021322825" sldId="261"/>
            <ac:spMk id="23" creationId="{4C5AA11A-5285-4EEC-820F-CE33ED142E7A}"/>
          </ac:spMkLst>
        </pc:spChg>
        <pc:spChg chg="add mod">
          <ac:chgData name="Đỗ Nhật Tân" userId="4e733562-e95a-4353-b9c3-ef038ff10599" providerId="ADAL" clId="{24613B01-CC88-495B-AAB8-9B46A0863FC5}" dt="2021-10-29T06:45:10.641" v="5735" actId="207"/>
          <ac:spMkLst>
            <pc:docMk/>
            <pc:sldMk cId="3021322825" sldId="261"/>
            <ac:spMk id="24" creationId="{B2A190A3-5195-4AB5-8E08-D75672276E0C}"/>
          </ac:spMkLst>
        </pc:spChg>
        <pc:spChg chg="add mod">
          <ac:chgData name="Đỗ Nhật Tân" userId="4e733562-e95a-4353-b9c3-ef038ff10599" providerId="ADAL" clId="{24613B01-CC88-495B-AAB8-9B46A0863FC5}" dt="2021-10-26T06:00:55.977" v="2475" actId="1076"/>
          <ac:spMkLst>
            <pc:docMk/>
            <pc:sldMk cId="3021322825" sldId="261"/>
            <ac:spMk id="25" creationId="{ED99F486-ED04-41AF-8313-D11A25FDAA28}"/>
          </ac:spMkLst>
        </pc:spChg>
        <pc:spChg chg="add mod">
          <ac:chgData name="Đỗ Nhật Tân" userId="4e733562-e95a-4353-b9c3-ef038ff10599" providerId="ADAL" clId="{24613B01-CC88-495B-AAB8-9B46A0863FC5}" dt="2021-10-26T06:01:30.340" v="2485" actId="20577"/>
          <ac:spMkLst>
            <pc:docMk/>
            <pc:sldMk cId="3021322825" sldId="261"/>
            <ac:spMk id="26" creationId="{DEA6E7DF-45B4-4C32-B8F1-01617219F57F}"/>
          </ac:spMkLst>
        </pc:spChg>
        <pc:spChg chg="add mod">
          <ac:chgData name="Đỗ Nhật Tân" userId="4e733562-e95a-4353-b9c3-ef038ff10599" providerId="ADAL" clId="{24613B01-CC88-495B-AAB8-9B46A0863FC5}" dt="2021-10-26T06:01:38.556" v="2499" actId="20577"/>
          <ac:spMkLst>
            <pc:docMk/>
            <pc:sldMk cId="3021322825" sldId="261"/>
            <ac:spMk id="27" creationId="{BAC04548-17D8-435F-B536-054FC49694CB}"/>
          </ac:spMkLst>
        </pc:spChg>
        <pc:spChg chg="add mod">
          <ac:chgData name="Đỗ Nhật Tân" userId="4e733562-e95a-4353-b9c3-ef038ff10599" providerId="ADAL" clId="{24613B01-CC88-495B-AAB8-9B46A0863FC5}" dt="2021-10-29T06:45:10.641" v="5735" actId="207"/>
          <ac:spMkLst>
            <pc:docMk/>
            <pc:sldMk cId="3021322825" sldId="261"/>
            <ac:spMk id="28" creationId="{21CCF838-7E78-4E82-A639-0704EE3999F9}"/>
          </ac:spMkLst>
        </pc:spChg>
        <pc:spChg chg="add mod">
          <ac:chgData name="Đỗ Nhật Tân" userId="4e733562-e95a-4353-b9c3-ef038ff10599" providerId="ADAL" clId="{24613B01-CC88-495B-AAB8-9B46A0863FC5}" dt="2021-10-26T06:00:56.558" v="2476"/>
          <ac:spMkLst>
            <pc:docMk/>
            <pc:sldMk cId="3021322825" sldId="261"/>
            <ac:spMk id="29" creationId="{8265ED05-8DF5-4115-96A9-48AF93A5FD4A}"/>
          </ac:spMkLst>
        </pc:spChg>
        <pc:spChg chg="add mod">
          <ac:chgData name="Đỗ Nhật Tân" userId="4e733562-e95a-4353-b9c3-ef038ff10599" providerId="ADAL" clId="{24613B01-CC88-495B-AAB8-9B46A0863FC5}" dt="2021-10-26T06:01:32.603" v="2490" actId="20577"/>
          <ac:spMkLst>
            <pc:docMk/>
            <pc:sldMk cId="3021322825" sldId="261"/>
            <ac:spMk id="30" creationId="{AB388268-DD51-489E-A8A9-060C16ED2E24}"/>
          </ac:spMkLst>
        </pc:spChg>
        <pc:spChg chg="add mod">
          <ac:chgData name="Đỗ Nhật Tân" userId="4e733562-e95a-4353-b9c3-ef038ff10599" providerId="ADAL" clId="{24613B01-CC88-495B-AAB8-9B46A0863FC5}" dt="2021-10-26T06:01:43.264" v="2508" actId="20577"/>
          <ac:spMkLst>
            <pc:docMk/>
            <pc:sldMk cId="3021322825" sldId="261"/>
            <ac:spMk id="31" creationId="{0C25570A-DFFB-4296-959C-F89F364B9BA2}"/>
          </ac:spMkLst>
        </pc:spChg>
        <pc:spChg chg="add mod">
          <ac:chgData name="Đỗ Nhật Tân" userId="4e733562-e95a-4353-b9c3-ef038ff10599" providerId="ADAL" clId="{24613B01-CC88-495B-AAB8-9B46A0863FC5}" dt="2021-10-29T06:45:10.641" v="5735" actId="207"/>
          <ac:spMkLst>
            <pc:docMk/>
            <pc:sldMk cId="3021322825" sldId="261"/>
            <ac:spMk id="32" creationId="{99DFD017-B455-4337-B970-ED17ADEC13CB}"/>
          </ac:spMkLst>
        </pc:spChg>
        <pc:spChg chg="add mod">
          <ac:chgData name="Đỗ Nhật Tân" userId="4e733562-e95a-4353-b9c3-ef038ff10599" providerId="ADAL" clId="{24613B01-CC88-495B-AAB8-9B46A0863FC5}" dt="2021-10-26T06:00:56.733" v="2477"/>
          <ac:spMkLst>
            <pc:docMk/>
            <pc:sldMk cId="3021322825" sldId="261"/>
            <ac:spMk id="35" creationId="{BF0C69CC-A7D4-4F2C-83E7-47AC5A987BD0}"/>
          </ac:spMkLst>
        </pc:spChg>
        <pc:spChg chg="mod">
          <ac:chgData name="Đỗ Nhật Tân" userId="4e733562-e95a-4353-b9c3-ef038ff10599" providerId="ADAL" clId="{24613B01-CC88-495B-AAB8-9B46A0863FC5}" dt="2021-10-26T06:01:10.256" v="2480" actId="1076"/>
          <ac:spMkLst>
            <pc:docMk/>
            <pc:sldMk cId="3021322825" sldId="261"/>
            <ac:spMk id="36" creationId="{96934AE0-C188-42FA-B6C6-D65E45626CD0}"/>
          </ac:spMkLst>
        </pc:spChg>
        <pc:spChg chg="add mod">
          <ac:chgData name="Đỗ Nhật Tân" userId="4e733562-e95a-4353-b9c3-ef038ff10599" providerId="ADAL" clId="{24613B01-CC88-495B-AAB8-9B46A0863FC5}" dt="2021-10-26T06:01:35.325" v="2495" actId="20577"/>
          <ac:spMkLst>
            <pc:docMk/>
            <pc:sldMk cId="3021322825" sldId="261"/>
            <ac:spMk id="37" creationId="{90269C2D-BF65-45A9-8EFE-8632E4158F4A}"/>
          </ac:spMkLst>
        </pc:spChg>
        <pc:spChg chg="add mod">
          <ac:chgData name="Đỗ Nhật Tân" userId="4e733562-e95a-4353-b9c3-ef038ff10599" providerId="ADAL" clId="{24613B01-CC88-495B-AAB8-9B46A0863FC5}" dt="2021-10-26T06:04:12.244" v="2563" actId="20577"/>
          <ac:spMkLst>
            <pc:docMk/>
            <pc:sldMk cId="3021322825" sldId="261"/>
            <ac:spMk id="38" creationId="{8EB950BA-1A0A-492F-91D2-BC618F15EDF8}"/>
          </ac:spMkLst>
        </pc:spChg>
        <pc:spChg chg="mod">
          <ac:chgData name="Đỗ Nhật Tân" userId="4e733562-e95a-4353-b9c3-ef038ff10599" providerId="ADAL" clId="{24613B01-CC88-495B-AAB8-9B46A0863FC5}" dt="2021-10-26T06:03:09.749" v="2559" actId="1076"/>
          <ac:spMkLst>
            <pc:docMk/>
            <pc:sldMk cId="3021322825" sldId="261"/>
            <ac:spMk id="46" creationId="{C9269F35-BC63-4A4E-866F-1B992FDDB521}"/>
          </ac:spMkLst>
        </pc:spChg>
      </pc:sldChg>
      <pc:sldChg chg="addSp delSp modSp new mod ord setBg">
        <pc:chgData name="Đỗ Nhật Tân" userId="4e733562-e95a-4353-b9c3-ef038ff10599" providerId="ADAL" clId="{24613B01-CC88-495B-AAB8-9B46A0863FC5}" dt="2021-10-30T02:05:35.687" v="10459" actId="20577"/>
        <pc:sldMkLst>
          <pc:docMk/>
          <pc:sldMk cId="2898227331" sldId="262"/>
        </pc:sldMkLst>
        <pc:spChg chg="add mod">
          <ac:chgData name="Đỗ Nhật Tân" userId="4e733562-e95a-4353-b9c3-ef038ff10599" providerId="ADAL" clId="{24613B01-CC88-495B-AAB8-9B46A0863FC5}" dt="2021-10-30T02:04:54.662" v="10449" actId="14100"/>
          <ac:spMkLst>
            <pc:docMk/>
            <pc:sldMk cId="2898227331" sldId="262"/>
            <ac:spMk id="2" creationId="{1C49380D-41A2-45CE-85CB-AE71AF579041}"/>
          </ac:spMkLst>
        </pc:spChg>
        <pc:spChg chg="add mod">
          <ac:chgData name="Đỗ Nhật Tân" userId="4e733562-e95a-4353-b9c3-ef038ff10599" providerId="ADAL" clId="{24613B01-CC88-495B-AAB8-9B46A0863FC5}" dt="2021-10-30T02:05:05.397" v="10452" actId="1076"/>
          <ac:spMkLst>
            <pc:docMk/>
            <pc:sldMk cId="2898227331" sldId="262"/>
            <ac:spMk id="3" creationId="{D1ABB852-0F8B-4C09-BE00-F9383128C9CE}"/>
          </ac:spMkLst>
        </pc:spChg>
        <pc:spChg chg="add mod">
          <ac:chgData name="Đỗ Nhật Tân" userId="4e733562-e95a-4353-b9c3-ef038ff10599" providerId="ADAL" clId="{24613B01-CC88-495B-AAB8-9B46A0863FC5}" dt="2021-10-30T02:04:57.086" v="10450" actId="1076"/>
          <ac:spMkLst>
            <pc:docMk/>
            <pc:sldMk cId="2898227331" sldId="262"/>
            <ac:spMk id="4" creationId="{A37BF491-4A7E-4003-B668-E7B5AB7DAE55}"/>
          </ac:spMkLst>
        </pc:spChg>
        <pc:spChg chg="add del mod ord">
          <ac:chgData name="Đỗ Nhật Tân" userId="4e733562-e95a-4353-b9c3-ef038ff10599" providerId="ADAL" clId="{24613B01-CC88-495B-AAB8-9B46A0863FC5}" dt="2021-10-26T12:23:20.617" v="2696" actId="478"/>
          <ac:spMkLst>
            <pc:docMk/>
            <pc:sldMk cId="2898227331" sldId="262"/>
            <ac:spMk id="5" creationId="{C6144EFA-6A0C-4EAD-AFB8-7661B4810A74}"/>
          </ac:spMkLst>
        </pc:spChg>
        <pc:spChg chg="add mod">
          <ac:chgData name="Đỗ Nhật Tân" userId="4e733562-e95a-4353-b9c3-ef038ff10599" providerId="ADAL" clId="{24613B01-CC88-495B-AAB8-9B46A0863FC5}" dt="2021-10-30T02:05:35.687" v="10459" actId="20577"/>
          <ac:spMkLst>
            <pc:docMk/>
            <pc:sldMk cId="2898227331" sldId="262"/>
            <ac:spMk id="6" creationId="{A4DBEA21-D328-4D15-8AE8-CD583D162E20}"/>
          </ac:spMkLst>
        </pc:spChg>
      </pc:sldChg>
      <pc:sldChg chg="addSp delSp modSp mod modTransition modAnim">
        <pc:chgData name="Đỗ Nhật Tân" userId="4e733562-e95a-4353-b9c3-ef038ff10599" providerId="ADAL" clId="{24613B01-CC88-495B-AAB8-9B46A0863FC5}" dt="2021-10-30T00:35:45.222" v="10069"/>
        <pc:sldMkLst>
          <pc:docMk/>
          <pc:sldMk cId="1393831037" sldId="263"/>
        </pc:sldMkLst>
        <pc:spChg chg="del">
          <ac:chgData name="Đỗ Nhật Tân" userId="4e733562-e95a-4353-b9c3-ef038ff10599" providerId="ADAL" clId="{24613B01-CC88-495B-AAB8-9B46A0863FC5}" dt="2021-10-29T06:32:25.065" v="5728" actId="478"/>
          <ac:spMkLst>
            <pc:docMk/>
            <pc:sldMk cId="1393831037" sldId="263"/>
            <ac:spMk id="2" creationId="{0F34450D-CBB7-4329-B6BB-5A62EB921EC5}"/>
          </ac:spMkLst>
        </pc:spChg>
        <pc:spChg chg="del">
          <ac:chgData name="Đỗ Nhật Tân" userId="4e733562-e95a-4353-b9c3-ef038ff10599" providerId="ADAL" clId="{24613B01-CC88-495B-AAB8-9B46A0863FC5}" dt="2021-10-29T06:32:24.615" v="5727" actId="478"/>
          <ac:spMkLst>
            <pc:docMk/>
            <pc:sldMk cId="1393831037" sldId="263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29T06:32:25.778" v="5729" actId="478"/>
          <ac:spMkLst>
            <pc:docMk/>
            <pc:sldMk cId="1393831037" sldId="263"/>
            <ac:spMk id="5" creationId="{809DC265-1786-444A-A047-837743F0DA3D}"/>
          </ac:spMkLst>
        </pc:spChg>
        <pc:spChg chg="mod">
          <ac:chgData name="Đỗ Nhật Tân" userId="4e733562-e95a-4353-b9c3-ef038ff10599" providerId="ADAL" clId="{24613B01-CC88-495B-AAB8-9B46A0863FC5}" dt="2021-10-30T00:33:53.890" v="10043" actId="1076"/>
          <ac:spMkLst>
            <pc:docMk/>
            <pc:sldMk cId="1393831037" sldId="263"/>
            <ac:spMk id="7" creationId="{EE9AB30E-98EC-44C8-B9A1-A8D2FBE88251}"/>
          </ac:spMkLst>
        </pc:spChg>
        <pc:spChg chg="mod">
          <ac:chgData name="Đỗ Nhật Tân" userId="4e733562-e95a-4353-b9c3-ef038ff10599" providerId="ADAL" clId="{24613B01-CC88-495B-AAB8-9B46A0863FC5}" dt="2021-10-29T06:31:48.569" v="5715"/>
          <ac:spMkLst>
            <pc:docMk/>
            <pc:sldMk cId="1393831037" sldId="263"/>
            <ac:spMk id="9" creationId="{0DCDD962-5F8E-465F-9648-1D0E75D90481}"/>
          </ac:spMkLst>
        </pc:spChg>
        <pc:spChg chg="mod">
          <ac:chgData name="Đỗ Nhật Tân" userId="4e733562-e95a-4353-b9c3-ef038ff10599" providerId="ADAL" clId="{24613B01-CC88-495B-AAB8-9B46A0863FC5}" dt="2021-10-29T06:32:13.106" v="5723" actId="1076"/>
          <ac:spMkLst>
            <pc:docMk/>
            <pc:sldMk cId="1393831037" sldId="263"/>
            <ac:spMk id="10" creationId="{1DEE7B97-FD5E-455A-8E19-2358563CD155}"/>
          </ac:spMkLst>
        </pc:spChg>
        <pc:spChg chg="add del mod">
          <ac:chgData name="Đỗ Nhật Tân" userId="4e733562-e95a-4353-b9c3-ef038ff10599" providerId="ADAL" clId="{24613B01-CC88-495B-AAB8-9B46A0863FC5}" dt="2021-10-30T00:33:26.015" v="10035" actId="478"/>
          <ac:spMkLst>
            <pc:docMk/>
            <pc:sldMk cId="1393831037" sldId="263"/>
            <ac:spMk id="12" creationId="{DC535314-ED81-413B-AEB7-7FA686132009}"/>
          </ac:spMkLst>
        </pc:spChg>
        <pc:spChg chg="mod">
          <ac:chgData name="Đỗ Nhật Tân" userId="4e733562-e95a-4353-b9c3-ef038ff10599" providerId="ADAL" clId="{24613B01-CC88-495B-AAB8-9B46A0863FC5}" dt="2021-10-29T06:31:48.569" v="5715"/>
          <ac:spMkLst>
            <pc:docMk/>
            <pc:sldMk cId="1393831037" sldId="263"/>
            <ac:spMk id="14" creationId="{DA787C3F-F2BE-4899-93EC-2E6E6000558A}"/>
          </ac:spMkLst>
        </pc:spChg>
        <pc:spChg chg="add del mod">
          <ac:chgData name="Đỗ Nhật Tân" userId="4e733562-e95a-4353-b9c3-ef038ff10599" providerId="ADAL" clId="{24613B01-CC88-495B-AAB8-9B46A0863FC5}" dt="2021-10-30T00:33:29.527" v="10040"/>
          <ac:spMkLst>
            <pc:docMk/>
            <pc:sldMk cId="1393831037" sldId="263"/>
            <ac:spMk id="15" creationId="{148A6653-C995-424F-AE85-0688660BE78C}"/>
          </ac:spMkLst>
        </pc:spChg>
        <pc:spChg chg="mod">
          <ac:chgData name="Đỗ Nhật Tân" userId="4e733562-e95a-4353-b9c3-ef038ff10599" providerId="ADAL" clId="{24613B01-CC88-495B-AAB8-9B46A0863FC5}" dt="2021-10-30T00:34:12.230" v="10048" actId="14100"/>
          <ac:spMkLst>
            <pc:docMk/>
            <pc:sldMk cId="1393831037" sldId="263"/>
            <ac:spMk id="17" creationId="{0DE7D337-FF79-4F1A-BFAD-0C6F3810A8C7}"/>
          </ac:spMkLst>
        </pc:spChg>
        <pc:spChg chg="mod">
          <ac:chgData name="Đỗ Nhật Tân" userId="4e733562-e95a-4353-b9c3-ef038ff10599" providerId="ADAL" clId="{24613B01-CC88-495B-AAB8-9B46A0863FC5}" dt="2021-10-30T00:34:50.014" v="10060" actId="1076"/>
          <ac:spMkLst>
            <pc:docMk/>
            <pc:sldMk cId="1393831037" sldId="263"/>
            <ac:spMk id="18" creationId="{A4BFBF06-0FF5-46C9-82D2-05A95BB9F352}"/>
          </ac:spMkLst>
        </pc:spChg>
        <pc:spChg chg="mod">
          <ac:chgData name="Đỗ Nhật Tân" userId="4e733562-e95a-4353-b9c3-ef038ff10599" providerId="ADAL" clId="{24613B01-CC88-495B-AAB8-9B46A0863FC5}" dt="2021-10-30T00:34:40.846" v="10055" actId="1076"/>
          <ac:spMkLst>
            <pc:docMk/>
            <pc:sldMk cId="1393831037" sldId="263"/>
            <ac:spMk id="19" creationId="{46AAA9A5-1AC2-44B1-8DA5-9E125CBE17C5}"/>
          </ac:spMkLst>
        </pc:spChg>
        <pc:spChg chg="mod">
          <ac:chgData name="Đỗ Nhật Tân" userId="4e733562-e95a-4353-b9c3-ef038ff10599" providerId="ADAL" clId="{24613B01-CC88-495B-AAB8-9B46A0863FC5}" dt="2021-10-30T00:34:29.606" v="10051" actId="14100"/>
          <ac:spMkLst>
            <pc:docMk/>
            <pc:sldMk cId="1393831037" sldId="263"/>
            <ac:spMk id="20" creationId="{5E5B7BE1-7C90-4424-AFBE-D4769C5F8096}"/>
          </ac:spMkLst>
        </pc:spChg>
        <pc:grpChg chg="add del mod">
          <ac:chgData name="Đỗ Nhật Tân" userId="4e733562-e95a-4353-b9c3-ef038ff10599" providerId="ADAL" clId="{24613B01-CC88-495B-AAB8-9B46A0863FC5}" dt="2021-10-30T00:34:54.302" v="10062" actId="478"/>
          <ac:grpSpMkLst>
            <pc:docMk/>
            <pc:sldMk cId="1393831037" sldId="263"/>
            <ac:grpSpMk id="8" creationId="{3DB94A41-C78A-4F01-BD39-A8D332ECBCEC}"/>
          </ac:grpSpMkLst>
        </pc:grpChg>
        <pc:grpChg chg="add mod">
          <ac:chgData name="Đỗ Nhật Tân" userId="4e733562-e95a-4353-b9c3-ef038ff10599" providerId="ADAL" clId="{24613B01-CC88-495B-AAB8-9B46A0863FC5}" dt="2021-10-30T00:35:01.999" v="10063" actId="1076"/>
          <ac:grpSpMkLst>
            <pc:docMk/>
            <pc:sldMk cId="1393831037" sldId="263"/>
            <ac:grpSpMk id="16" creationId="{DEDB5ADA-8011-4364-8CC1-A86427E57CAD}"/>
          </ac:grpSpMkLst>
        </pc:grpChg>
      </pc:sldChg>
      <pc:sldChg chg="addSp modSp new del mod setBg">
        <pc:chgData name="Đỗ Nhật Tân" userId="4e733562-e95a-4353-b9c3-ef038ff10599" providerId="ADAL" clId="{24613B01-CC88-495B-AAB8-9B46A0863FC5}" dt="2021-10-27T05:20:31.953" v="2854" actId="47"/>
        <pc:sldMkLst>
          <pc:docMk/>
          <pc:sldMk cId="2079582619" sldId="263"/>
        </pc:sldMkLst>
        <pc:spChg chg="add mod">
          <ac:chgData name="Đỗ Nhật Tân" userId="4e733562-e95a-4353-b9c3-ef038ff10599" providerId="ADAL" clId="{24613B01-CC88-495B-AAB8-9B46A0863FC5}" dt="2021-10-27T05:20:14.889" v="2852" actId="14861"/>
          <ac:spMkLst>
            <pc:docMk/>
            <pc:sldMk cId="2079582619" sldId="263"/>
            <ac:spMk id="2" creationId="{4BE12DA6-CF88-4AFC-BA28-1B604E2A7171}"/>
          </ac:spMkLst>
        </pc:spChg>
        <pc:spChg chg="add mod">
          <ac:chgData name="Đỗ Nhật Tân" userId="4e733562-e95a-4353-b9c3-ef038ff10599" providerId="ADAL" clId="{24613B01-CC88-495B-AAB8-9B46A0863FC5}" dt="2021-10-27T05:20:18.044" v="2853" actId="1076"/>
          <ac:spMkLst>
            <pc:docMk/>
            <pc:sldMk cId="2079582619" sldId="263"/>
            <ac:spMk id="3" creationId="{D4A84262-0A63-4709-B7D7-86AA78056196}"/>
          </ac:spMkLst>
        </pc:spChg>
      </pc:sldChg>
      <pc:sldChg chg="addSp modSp mod modAnim">
        <pc:chgData name="Đỗ Nhật Tân" userId="4e733562-e95a-4353-b9c3-ef038ff10599" providerId="ADAL" clId="{24613B01-CC88-495B-AAB8-9B46A0863FC5}" dt="2021-10-30T09:36:27.982" v="10464"/>
        <pc:sldMkLst>
          <pc:docMk/>
          <pc:sldMk cId="619067675" sldId="264"/>
        </pc:sldMkLst>
        <pc:spChg chg="mod">
          <ac:chgData name="Đỗ Nhật Tân" userId="4e733562-e95a-4353-b9c3-ef038ff10599" providerId="ADAL" clId="{24613B01-CC88-495B-AAB8-9B46A0863FC5}" dt="2021-10-29T06:17:00.240" v="5713" actId="1076"/>
          <ac:spMkLst>
            <pc:docMk/>
            <pc:sldMk cId="619067675" sldId="264"/>
            <ac:spMk id="7" creationId="{EE9AB30E-98EC-44C8-B9A1-A8D2FBE88251}"/>
          </ac:spMkLst>
        </pc:spChg>
        <pc:spChg chg="add mod">
          <ac:chgData name="Đỗ Nhật Tân" userId="4e733562-e95a-4353-b9c3-ef038ff10599" providerId="ADAL" clId="{24613B01-CC88-495B-AAB8-9B46A0863FC5}" dt="2021-10-29T15:35:14.144" v="8375" actId="14100"/>
          <ac:spMkLst>
            <pc:docMk/>
            <pc:sldMk cId="619067675" sldId="264"/>
            <ac:spMk id="11" creationId="{2683840B-372D-4DE5-9D1C-4721964E2BEF}"/>
          </ac:spMkLst>
        </pc:spChg>
        <pc:spChg chg="add mod ord">
          <ac:chgData name="Đỗ Nhật Tân" userId="4e733562-e95a-4353-b9c3-ef038ff10599" providerId="ADAL" clId="{24613B01-CC88-495B-AAB8-9B46A0863FC5}" dt="2021-10-29T15:35:49.552" v="8384" actId="14100"/>
          <ac:spMkLst>
            <pc:docMk/>
            <pc:sldMk cId="619067675" sldId="264"/>
            <ac:spMk id="14" creationId="{751384F1-55FF-418E-91D6-11E3198DE8F6}"/>
          </ac:spMkLst>
        </pc:spChg>
        <pc:spChg chg="mod">
          <ac:chgData name="Đỗ Nhật Tân" userId="4e733562-e95a-4353-b9c3-ef038ff10599" providerId="ADAL" clId="{24613B01-CC88-495B-AAB8-9B46A0863FC5}" dt="2021-10-29T15:34:24.919" v="8362" actId="1076"/>
          <ac:spMkLst>
            <pc:docMk/>
            <pc:sldMk cId="619067675" sldId="264"/>
            <ac:spMk id="18" creationId="{FA241C63-41D9-4ECD-B922-7379F3950F82}"/>
          </ac:spMkLst>
        </pc:spChg>
        <pc:picChg chg="add mod modCrop">
          <ac:chgData name="Đỗ Nhật Tân" userId="4e733562-e95a-4353-b9c3-ef038ff10599" providerId="ADAL" clId="{24613B01-CC88-495B-AAB8-9B46A0863FC5}" dt="2021-10-29T15:35:01.199" v="8372" actId="1076"/>
          <ac:picMkLst>
            <pc:docMk/>
            <pc:sldMk cId="619067675" sldId="264"/>
            <ac:picMk id="9" creationId="{868EAE68-8ACC-47E8-9C94-BD49B3DB62CE}"/>
          </ac:picMkLst>
        </pc:picChg>
        <pc:picChg chg="add mod ord modCrop">
          <ac:chgData name="Đỗ Nhật Tân" userId="4e733562-e95a-4353-b9c3-ef038ff10599" providerId="ADAL" clId="{24613B01-CC88-495B-AAB8-9B46A0863FC5}" dt="2021-10-29T15:35:44.075" v="8382" actId="1076"/>
          <ac:picMkLst>
            <pc:docMk/>
            <pc:sldMk cId="619067675" sldId="264"/>
            <ac:picMk id="10" creationId="{13B685B1-1FA8-4158-B4DF-06AEC277BD11}"/>
          </ac:picMkLst>
        </pc:picChg>
        <pc:picChg chg="mod">
          <ac:chgData name="Đỗ Nhật Tân" userId="4e733562-e95a-4353-b9c3-ef038ff10599" providerId="ADAL" clId="{24613B01-CC88-495B-AAB8-9B46A0863FC5}" dt="2021-10-29T06:17:09.761" v="5714" actId="1076"/>
          <ac:picMkLst>
            <pc:docMk/>
            <pc:sldMk cId="619067675" sldId="264"/>
            <ac:picMk id="12" creationId="{9E57EB6D-0EFB-4074-ABAF-6B79B94320FB}"/>
          </ac:picMkLst>
        </pc:picChg>
        <pc:cxnChg chg="mod">
          <ac:chgData name="Đỗ Nhật Tân" userId="4e733562-e95a-4353-b9c3-ef038ff10599" providerId="ADAL" clId="{24613B01-CC88-495B-AAB8-9B46A0863FC5}" dt="2021-10-29T06:17:00.240" v="5713" actId="1076"/>
          <ac:cxnSpMkLst>
            <pc:docMk/>
            <pc:sldMk cId="619067675" sldId="264"/>
            <ac:cxnSpMk id="13" creationId="{F69EE795-E803-42E2-919C-21AAA971A4A1}"/>
          </ac:cxnSpMkLst>
        </pc:cxnChg>
      </pc:sldChg>
      <pc:sldChg chg="addSp delSp modSp add mod ord modTransition delAnim">
        <pc:chgData name="Đỗ Nhật Tân" userId="4e733562-e95a-4353-b9c3-ef038ff10599" providerId="ADAL" clId="{24613B01-CC88-495B-AAB8-9B46A0863FC5}" dt="2021-10-29T09:34:26.648" v="5757"/>
        <pc:sldMkLst>
          <pc:docMk/>
          <pc:sldMk cId="649424726" sldId="265"/>
        </pc:sldMkLst>
        <pc:spChg chg="mod ord">
          <ac:chgData name="Đỗ Nhật Tân" userId="4e733562-e95a-4353-b9c3-ef038ff10599" providerId="ADAL" clId="{24613B01-CC88-495B-AAB8-9B46A0863FC5}" dt="2021-10-29T01:03:11.668" v="3345" actId="14100"/>
          <ac:spMkLst>
            <pc:docMk/>
            <pc:sldMk cId="649424726" sldId="265"/>
            <ac:spMk id="2" creationId="{0F34450D-CBB7-4329-B6BB-5A62EB921EC5}"/>
          </ac:spMkLst>
        </pc:spChg>
        <pc:spChg chg="mod ord">
          <ac:chgData name="Đỗ Nhật Tân" userId="4e733562-e95a-4353-b9c3-ef038ff10599" providerId="ADAL" clId="{24613B01-CC88-495B-AAB8-9B46A0863FC5}" dt="2021-10-29T00:52:51.626" v="3326" actId="166"/>
          <ac:spMkLst>
            <pc:docMk/>
            <pc:sldMk cId="649424726" sldId="265"/>
            <ac:spMk id="3" creationId="{A09EAFFC-91F9-438A-A351-C975E0D4E73D}"/>
          </ac:spMkLst>
        </pc:spChg>
        <pc:spChg chg="mod ord">
          <ac:chgData name="Đỗ Nhật Tân" userId="4e733562-e95a-4353-b9c3-ef038ff10599" providerId="ADAL" clId="{24613B01-CC88-495B-AAB8-9B46A0863FC5}" dt="2021-10-29T00:52:51.626" v="3326" actId="166"/>
          <ac:spMkLst>
            <pc:docMk/>
            <pc:sldMk cId="649424726" sldId="265"/>
            <ac:spMk id="4" creationId="{916453D8-9022-44D0-8FE0-6F185D83650A}"/>
          </ac:spMkLst>
        </pc:spChg>
        <pc:spChg chg="ord">
          <ac:chgData name="Đỗ Nhật Tân" userId="4e733562-e95a-4353-b9c3-ef038ff10599" providerId="ADAL" clId="{24613B01-CC88-495B-AAB8-9B46A0863FC5}" dt="2021-10-29T00:52:51.626" v="3326" actId="166"/>
          <ac:spMkLst>
            <pc:docMk/>
            <pc:sldMk cId="649424726" sldId="265"/>
            <ac:spMk id="5" creationId="{809DC265-1786-444A-A047-837743F0DA3D}"/>
          </ac:spMkLst>
        </pc:spChg>
        <pc:spChg chg="del">
          <ac:chgData name="Đỗ Nhật Tân" userId="4e733562-e95a-4353-b9c3-ef038ff10599" providerId="ADAL" clId="{24613B01-CC88-495B-AAB8-9B46A0863FC5}" dt="2021-10-29T00:24:26.536" v="3287" actId="478"/>
          <ac:spMkLst>
            <pc:docMk/>
            <pc:sldMk cId="649424726" sldId="265"/>
            <ac:spMk id="6" creationId="{8907300E-DFD6-484D-A202-621883047937}"/>
          </ac:spMkLst>
        </pc:spChg>
        <pc:spChg chg="add del mod">
          <ac:chgData name="Đỗ Nhật Tân" userId="4e733562-e95a-4353-b9c3-ef038ff10599" providerId="ADAL" clId="{24613B01-CC88-495B-AAB8-9B46A0863FC5}" dt="2021-10-29T05:22:29.374" v="5195"/>
          <ac:spMkLst>
            <pc:docMk/>
            <pc:sldMk cId="649424726" sldId="265"/>
            <ac:spMk id="8" creationId="{F17A1BB4-0DAD-4114-B633-13B024419FE9}"/>
          </ac:spMkLst>
        </pc:spChg>
        <pc:spChg chg="add mod">
          <ac:chgData name="Đỗ Nhật Tân" userId="4e733562-e95a-4353-b9c3-ef038ff10599" providerId="ADAL" clId="{24613B01-CC88-495B-AAB8-9B46A0863FC5}" dt="2021-10-29T00:40:53.114" v="3321" actId="1076"/>
          <ac:spMkLst>
            <pc:docMk/>
            <pc:sldMk cId="649424726" sldId="265"/>
            <ac:spMk id="39" creationId="{8CA1CCCE-A76C-478C-B9D2-90ED6B77F613}"/>
          </ac:spMkLst>
        </pc:s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1" creationId="{B22E4D49-454A-4593-A48A-1F2A1BE0FA35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2" creationId="{6B1F5D55-3DD8-4509-85BA-A7D5FB57B2C3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3" creationId="{28AEC5BE-A880-49D9-9563-DCCFC02E6598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4" creationId="{A63349E5-9726-4BD6-A41B-3569C30D64CD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5" creationId="{8F7D479F-B75A-43CF-ACD7-D0B565D4BE89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6" creationId="{97DF5B02-AC31-4EC9-B622-CB5AB47729F8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7" creationId="{2FDA9E1B-A899-427F-A99B-500A000535D7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8" creationId="{CB863D6E-EFC6-4F55-BD3D-B31F5977498D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59" creationId="{84E47733-556E-4059-A3B0-EC369559234C}"/>
          </ac:grpSpMkLst>
        </pc:grpChg>
        <pc:grpChg chg="del">
          <ac:chgData name="Đỗ Nhật Tân" userId="4e733562-e95a-4353-b9c3-ef038ff10599" providerId="ADAL" clId="{24613B01-CC88-495B-AAB8-9B46A0863FC5}" dt="2021-10-29T00:24:17.704" v="3286" actId="478"/>
          <ac:grpSpMkLst>
            <pc:docMk/>
            <pc:sldMk cId="649424726" sldId="265"/>
            <ac:grpSpMk id="60" creationId="{57301D54-A3D3-40CC-ABC5-F867E6525C05}"/>
          </ac:grpSpMkLst>
        </pc:grpChg>
        <pc:picChg chg="add mod">
          <ac:chgData name="Đỗ Nhật Tân" userId="4e733562-e95a-4353-b9c3-ef038ff10599" providerId="ADAL" clId="{24613B01-CC88-495B-AAB8-9B46A0863FC5}" dt="2021-10-29T03:10:30.197" v="3681" actId="1076"/>
          <ac:picMkLst>
            <pc:docMk/>
            <pc:sldMk cId="649424726" sldId="265"/>
            <ac:picMk id="41" creationId="{3B972180-0E92-4BDF-8915-B720D60DC89C}"/>
          </ac:picMkLst>
        </pc:picChg>
        <pc:cxnChg chg="mod">
          <ac:chgData name="Đỗ Nhật Tân" userId="4e733562-e95a-4353-b9c3-ef038ff10599" providerId="ADAL" clId="{24613B01-CC88-495B-AAB8-9B46A0863FC5}" dt="2021-10-29T00:24:17.704" v="3286" actId="478"/>
          <ac:cxnSpMkLst>
            <pc:docMk/>
            <pc:sldMk cId="649424726" sldId="265"/>
            <ac:cxnSpMk id="28" creationId="{204A8F11-7407-40A8-A8B5-E27A509D9700}"/>
          </ac:cxnSpMkLst>
        </pc:cxnChg>
        <pc:cxnChg chg="mod">
          <ac:chgData name="Đỗ Nhật Tân" userId="4e733562-e95a-4353-b9c3-ef038ff10599" providerId="ADAL" clId="{24613B01-CC88-495B-AAB8-9B46A0863FC5}" dt="2021-10-29T00:24:17.704" v="3286" actId="478"/>
          <ac:cxnSpMkLst>
            <pc:docMk/>
            <pc:sldMk cId="649424726" sldId="265"/>
            <ac:cxnSpMk id="30" creationId="{1B4810CA-59D8-4184-87A7-923FA52F2245}"/>
          </ac:cxnSpMkLst>
        </pc:cxnChg>
        <pc:cxnChg chg="mod">
          <ac:chgData name="Đỗ Nhật Tân" userId="4e733562-e95a-4353-b9c3-ef038ff10599" providerId="ADAL" clId="{24613B01-CC88-495B-AAB8-9B46A0863FC5}" dt="2021-10-29T00:24:17.704" v="3286" actId="478"/>
          <ac:cxnSpMkLst>
            <pc:docMk/>
            <pc:sldMk cId="649424726" sldId="265"/>
            <ac:cxnSpMk id="32" creationId="{48DB5A35-6C02-41B5-8813-111BAE86DBD6}"/>
          </ac:cxnSpMkLst>
        </pc:cxnChg>
        <pc:cxnChg chg="mod">
          <ac:chgData name="Đỗ Nhật Tân" userId="4e733562-e95a-4353-b9c3-ef038ff10599" providerId="ADAL" clId="{24613B01-CC88-495B-AAB8-9B46A0863FC5}" dt="2021-10-29T00:24:17.704" v="3286" actId="478"/>
          <ac:cxnSpMkLst>
            <pc:docMk/>
            <pc:sldMk cId="649424726" sldId="265"/>
            <ac:cxnSpMk id="34" creationId="{2AD6A068-2B2E-437D-B218-41E4CCCD0E0E}"/>
          </ac:cxnSpMkLst>
        </pc:cxnChg>
      </pc:sldChg>
      <pc:sldChg chg="addSp delSp modSp add mod modTransition setBg">
        <pc:chgData name="Đỗ Nhật Tân" userId="4e733562-e95a-4353-b9c3-ef038ff10599" providerId="ADAL" clId="{24613B01-CC88-495B-AAB8-9B46A0863FC5}" dt="2021-10-29T05:36:32.919" v="5661" actId="14100"/>
        <pc:sldMkLst>
          <pc:docMk/>
          <pc:sldMk cId="2263319550" sldId="266"/>
        </pc:sldMkLst>
        <pc:spChg chg="del mod">
          <ac:chgData name="Đỗ Nhật Tân" userId="4e733562-e95a-4353-b9c3-ef038ff10599" providerId="ADAL" clId="{24613B01-CC88-495B-AAB8-9B46A0863FC5}" dt="2021-10-29T05:22:06.051" v="5192" actId="478"/>
          <ac:spMkLst>
            <pc:docMk/>
            <pc:sldMk cId="2263319550" sldId="266"/>
            <ac:spMk id="2" creationId="{0F34450D-CBB7-4329-B6BB-5A62EB921EC5}"/>
          </ac:spMkLst>
        </pc:spChg>
        <pc:spChg chg="add mod">
          <ac:chgData name="Đỗ Nhật Tân" userId="4e733562-e95a-4353-b9c3-ef038ff10599" providerId="ADAL" clId="{24613B01-CC88-495B-AAB8-9B46A0863FC5}" dt="2021-10-29T05:30:26.494" v="5256" actId="12788"/>
          <ac:spMkLst>
            <pc:docMk/>
            <pc:sldMk cId="2263319550" sldId="266"/>
            <ac:spMk id="3" creationId="{503D7BB2-B1A5-4345-9183-33B15F907C33}"/>
          </ac:spMkLst>
        </pc:spChg>
        <pc:spChg chg="del">
          <ac:chgData name="Đỗ Nhật Tân" userId="4e733562-e95a-4353-b9c3-ef038ff10599" providerId="ADAL" clId="{24613B01-CC88-495B-AAB8-9B46A0863FC5}" dt="2021-10-29T01:02:04.960" v="3334" actId="478"/>
          <ac:spMkLst>
            <pc:docMk/>
            <pc:sldMk cId="2263319550" sldId="266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01:50:27.119" v="3574" actId="1076"/>
          <ac:spMkLst>
            <pc:docMk/>
            <pc:sldMk cId="2263319550" sldId="266"/>
            <ac:spMk id="4" creationId="{916453D8-9022-44D0-8FE0-6F185D83650A}"/>
          </ac:spMkLst>
        </pc:spChg>
        <pc:spChg chg="mod">
          <ac:chgData name="Đỗ Nhật Tân" userId="4e733562-e95a-4353-b9c3-ef038ff10599" providerId="ADAL" clId="{24613B01-CC88-495B-AAB8-9B46A0863FC5}" dt="2021-10-29T05:22:12.317" v="5193" actId="1076"/>
          <ac:spMkLst>
            <pc:docMk/>
            <pc:sldMk cId="2263319550" sldId="266"/>
            <ac:spMk id="5" creationId="{809DC265-1786-444A-A047-837743F0DA3D}"/>
          </ac:spMkLst>
        </pc:spChg>
        <pc:spChg chg="add mod">
          <ac:chgData name="Đỗ Nhật Tân" userId="4e733562-e95a-4353-b9c3-ef038ff10599" providerId="ADAL" clId="{24613B01-CC88-495B-AAB8-9B46A0863FC5}" dt="2021-10-29T05:26:12.823" v="5235" actId="2085"/>
          <ac:spMkLst>
            <pc:docMk/>
            <pc:sldMk cId="2263319550" sldId="266"/>
            <ac:spMk id="6" creationId="{81AED201-3311-4240-8E2B-8A78F63D54F7}"/>
          </ac:spMkLst>
        </pc:spChg>
        <pc:spChg chg="add mod">
          <ac:chgData name="Đỗ Nhật Tân" userId="4e733562-e95a-4353-b9c3-ef038ff10599" providerId="ADAL" clId="{24613B01-CC88-495B-AAB8-9B46A0863FC5}" dt="2021-10-29T05:30:26.494" v="5256" actId="12788"/>
          <ac:spMkLst>
            <pc:docMk/>
            <pc:sldMk cId="2263319550" sldId="266"/>
            <ac:spMk id="8" creationId="{9F932EAE-B66E-4FEB-AE5A-089B86EC17EF}"/>
          </ac:spMkLst>
        </pc:spChg>
        <pc:spChg chg="add mod">
          <ac:chgData name="Đỗ Nhật Tân" userId="4e733562-e95a-4353-b9c3-ef038ff10599" providerId="ADAL" clId="{24613B01-CC88-495B-AAB8-9B46A0863FC5}" dt="2021-10-29T05:29:03.766" v="5249" actId="1076"/>
          <ac:spMkLst>
            <pc:docMk/>
            <pc:sldMk cId="2263319550" sldId="266"/>
            <ac:spMk id="9" creationId="{B5F88014-8407-442B-A853-57CDD0852D52}"/>
          </ac:spMkLst>
        </pc:spChg>
        <pc:spChg chg="add del mod ord">
          <ac:chgData name="Đỗ Nhật Tân" userId="4e733562-e95a-4353-b9c3-ef038ff10599" providerId="ADAL" clId="{24613B01-CC88-495B-AAB8-9B46A0863FC5}" dt="2021-10-29T05:21:29.252" v="5184" actId="478"/>
          <ac:spMkLst>
            <pc:docMk/>
            <pc:sldMk cId="2263319550" sldId="266"/>
            <ac:spMk id="10" creationId="{D34DD4F6-49EB-4772-93B6-8A26B9955070}"/>
          </ac:spMkLst>
        </pc:spChg>
        <pc:spChg chg="add mod ord">
          <ac:chgData name="Đỗ Nhật Tân" userId="4e733562-e95a-4353-b9c3-ef038ff10599" providerId="ADAL" clId="{24613B01-CC88-495B-AAB8-9B46A0863FC5}" dt="2021-10-29T05:32:43.647" v="5309" actId="207"/>
          <ac:spMkLst>
            <pc:docMk/>
            <pc:sldMk cId="2263319550" sldId="266"/>
            <ac:spMk id="12" creationId="{E9372109-AB2A-4256-B68E-A51DC120038C}"/>
          </ac:spMkLst>
        </pc:spChg>
        <pc:spChg chg="add mod ord">
          <ac:chgData name="Đỗ Nhật Tân" userId="4e733562-e95a-4353-b9c3-ef038ff10599" providerId="ADAL" clId="{24613B01-CC88-495B-AAB8-9B46A0863FC5}" dt="2021-10-29T05:32:43.647" v="5309" actId="207"/>
          <ac:spMkLst>
            <pc:docMk/>
            <pc:sldMk cId="2263319550" sldId="266"/>
            <ac:spMk id="13" creationId="{235F9A00-88DA-4C11-B36E-032DF9796E65}"/>
          </ac:spMkLst>
        </pc:spChg>
        <pc:spChg chg="add mod">
          <ac:chgData name="Đỗ Nhật Tân" userId="4e733562-e95a-4353-b9c3-ef038ff10599" providerId="ADAL" clId="{24613B01-CC88-495B-AAB8-9B46A0863FC5}" dt="2021-10-29T01:08:08.462" v="3407" actId="571"/>
          <ac:spMkLst>
            <pc:docMk/>
            <pc:sldMk cId="2263319550" sldId="266"/>
            <ac:spMk id="14" creationId="{473ED3DC-6728-4123-BCD4-3FE6D57E0B68}"/>
          </ac:spMkLst>
        </pc:spChg>
        <pc:spChg chg="add mod">
          <ac:chgData name="Đỗ Nhật Tân" userId="4e733562-e95a-4353-b9c3-ef038ff10599" providerId="ADAL" clId="{24613B01-CC88-495B-AAB8-9B46A0863FC5}" dt="2021-10-29T05:29:22.374" v="5252" actId="1076"/>
          <ac:spMkLst>
            <pc:docMk/>
            <pc:sldMk cId="2263319550" sldId="266"/>
            <ac:spMk id="14" creationId="{506DD726-EA7A-4D45-A7D3-E0CC74E0A0E3}"/>
          </ac:spMkLst>
        </pc:spChg>
        <pc:spChg chg="add mod ord">
          <ac:chgData name="Đỗ Nhật Tân" userId="4e733562-e95a-4353-b9c3-ef038ff10599" providerId="ADAL" clId="{24613B01-CC88-495B-AAB8-9B46A0863FC5}" dt="2021-10-29T05:22:03.460" v="5191" actId="167"/>
          <ac:spMkLst>
            <pc:docMk/>
            <pc:sldMk cId="2263319550" sldId="266"/>
            <ac:spMk id="15" creationId="{62190C21-FD11-4156-8E0D-DAC56125229F}"/>
          </ac:spMkLst>
        </pc:spChg>
        <pc:spChg chg="add mod">
          <ac:chgData name="Đỗ Nhật Tân" userId="4e733562-e95a-4353-b9c3-ef038ff10599" providerId="ADAL" clId="{24613B01-CC88-495B-AAB8-9B46A0863FC5}" dt="2021-10-29T01:08:10.838" v="3409" actId="571"/>
          <ac:spMkLst>
            <pc:docMk/>
            <pc:sldMk cId="2263319550" sldId="266"/>
            <ac:spMk id="15" creationId="{E9A90139-7F82-4569-B853-3B7DFBD12973}"/>
          </ac:spMkLst>
        </pc:spChg>
        <pc:spChg chg="add mod">
          <ac:chgData name="Đỗ Nhật Tân" userId="4e733562-e95a-4353-b9c3-ef038ff10599" providerId="ADAL" clId="{24613B01-CC88-495B-AAB8-9B46A0863FC5}" dt="2021-10-29T05:22:55.275" v="5208" actId="207"/>
          <ac:spMkLst>
            <pc:docMk/>
            <pc:sldMk cId="2263319550" sldId="266"/>
            <ac:spMk id="16" creationId="{69BDAF22-44F0-4C55-B65E-57D0270B24F1}"/>
          </ac:spMkLst>
        </pc:spChg>
        <pc:spChg chg="add del mod ord">
          <ac:chgData name="Đỗ Nhật Tân" userId="4e733562-e95a-4353-b9c3-ef038ff10599" providerId="ADAL" clId="{24613B01-CC88-495B-AAB8-9B46A0863FC5}" dt="2021-10-29T05:21:30.302" v="5185" actId="478"/>
          <ac:spMkLst>
            <pc:docMk/>
            <pc:sldMk cId="2263319550" sldId="266"/>
            <ac:spMk id="17" creationId="{3377040C-EE68-47AC-A551-626129F98C8C}"/>
          </ac:spMkLst>
        </pc:spChg>
        <pc:spChg chg="add del mod">
          <ac:chgData name="Đỗ Nhật Tân" userId="4e733562-e95a-4353-b9c3-ef038ff10599" providerId="ADAL" clId="{24613B01-CC88-495B-AAB8-9B46A0863FC5}" dt="2021-10-29T05:23:26.102" v="5214" actId="478"/>
          <ac:spMkLst>
            <pc:docMk/>
            <pc:sldMk cId="2263319550" sldId="266"/>
            <ac:spMk id="18" creationId="{6894CAB5-BA7E-4623-BA21-474F61401A73}"/>
          </ac:spMkLst>
        </pc:spChg>
        <pc:spChg chg="add mod">
          <ac:chgData name="Đỗ Nhật Tân" userId="4e733562-e95a-4353-b9c3-ef038ff10599" providerId="ADAL" clId="{24613B01-CC88-495B-AAB8-9B46A0863FC5}" dt="2021-10-29T05:26:12.823" v="5235" actId="2085"/>
          <ac:spMkLst>
            <pc:docMk/>
            <pc:sldMk cId="2263319550" sldId="266"/>
            <ac:spMk id="19" creationId="{94EA72F8-1441-4C26-9D56-1569835BE3A9}"/>
          </ac:spMkLst>
        </pc:spChg>
        <pc:spChg chg="del">
          <ac:chgData name="Đỗ Nhật Tân" userId="4e733562-e95a-4353-b9c3-ef038ff10599" providerId="ADAL" clId="{24613B01-CC88-495B-AAB8-9B46A0863FC5}" dt="2021-10-29T01:02:15.409" v="3336" actId="478"/>
          <ac:spMkLst>
            <pc:docMk/>
            <pc:sldMk cId="2263319550" sldId="266"/>
            <ac:spMk id="39" creationId="{8CA1CCCE-A76C-478C-B9D2-90ED6B77F613}"/>
          </ac:spMkLst>
        </pc:spChg>
        <pc:picChg chg="del">
          <ac:chgData name="Đỗ Nhật Tân" userId="4e733562-e95a-4353-b9c3-ef038ff10599" providerId="ADAL" clId="{24613B01-CC88-495B-AAB8-9B46A0863FC5}" dt="2021-10-29T01:02:15.409" v="3336" actId="478"/>
          <ac:picMkLst>
            <pc:docMk/>
            <pc:sldMk cId="2263319550" sldId="266"/>
            <ac:picMk id="41" creationId="{3B972180-0E92-4BDF-8915-B720D60DC89C}"/>
          </ac:picMkLst>
        </pc:picChg>
        <pc:cxnChg chg="add mod">
          <ac:chgData name="Đỗ Nhật Tân" userId="4e733562-e95a-4353-b9c3-ef038ff10599" providerId="ADAL" clId="{24613B01-CC88-495B-AAB8-9B46A0863FC5}" dt="2021-10-29T05:36:32.919" v="5661" actId="14100"/>
          <ac:cxnSpMkLst>
            <pc:docMk/>
            <pc:sldMk cId="2263319550" sldId="266"/>
            <ac:cxnSpMk id="7" creationId="{943DF480-9923-430B-B4ED-5AEA03FD6A90}"/>
          </ac:cxnSpMkLst>
        </pc:cxnChg>
      </pc:sldChg>
      <pc:sldChg chg="addSp delSp modSp add mod modTransition setBg">
        <pc:chgData name="Đỗ Nhật Tân" userId="4e733562-e95a-4353-b9c3-ef038ff10599" providerId="ADAL" clId="{24613B01-CC88-495B-AAB8-9B46A0863FC5}" dt="2021-10-29T05:36:51.847" v="5664" actId="1076"/>
        <pc:sldMkLst>
          <pc:docMk/>
          <pc:sldMk cId="2356175976" sldId="267"/>
        </pc:sldMkLst>
        <pc:spChg chg="mod">
          <ac:chgData name="Đỗ Nhật Tân" userId="4e733562-e95a-4353-b9c3-ef038ff10599" providerId="ADAL" clId="{24613B01-CC88-495B-AAB8-9B46A0863FC5}" dt="2021-10-29T05:36:47.718" v="5663" actId="1076"/>
          <ac:spMkLst>
            <pc:docMk/>
            <pc:sldMk cId="2356175976" sldId="267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01:36:53.102" v="3567" actId="1076"/>
          <ac:spMkLst>
            <pc:docMk/>
            <pc:sldMk cId="2356175976" sldId="267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29T01:26:19.935" v="3472" actId="478"/>
          <ac:spMkLst>
            <pc:docMk/>
            <pc:sldMk cId="2356175976" sldId="267"/>
            <ac:spMk id="5" creationId="{809DC265-1786-444A-A047-837743F0DA3D}"/>
          </ac:spMkLst>
        </pc:spChg>
        <pc:spChg chg="mod">
          <ac:chgData name="Đỗ Nhật Tân" userId="4e733562-e95a-4353-b9c3-ef038ff10599" providerId="ADAL" clId="{24613B01-CC88-495B-AAB8-9B46A0863FC5}" dt="2021-10-29T01:27:11.015" v="3507" actId="113"/>
          <ac:spMkLst>
            <pc:docMk/>
            <pc:sldMk cId="2356175976" sldId="267"/>
            <ac:spMk id="8" creationId="{9F932EAE-B66E-4FEB-AE5A-089B86EC17EF}"/>
          </ac:spMkLst>
        </pc:spChg>
        <pc:spChg chg="del mod">
          <ac:chgData name="Đỗ Nhật Tân" userId="4e733562-e95a-4353-b9c3-ef038ff10599" providerId="ADAL" clId="{24613B01-CC88-495B-AAB8-9B46A0863FC5}" dt="2021-10-29T01:26:43.697" v="3480" actId="478"/>
          <ac:spMkLst>
            <pc:docMk/>
            <pc:sldMk cId="2356175976" sldId="267"/>
            <ac:spMk id="9" creationId="{B5F88014-8407-442B-A853-57CDD0852D52}"/>
          </ac:spMkLst>
        </pc:spChg>
        <pc:spChg chg="del mod">
          <ac:chgData name="Đỗ Nhật Tân" userId="4e733562-e95a-4353-b9c3-ef038ff10599" providerId="ADAL" clId="{24613B01-CC88-495B-AAB8-9B46A0863FC5}" dt="2021-10-29T05:25:10.600" v="5226" actId="478"/>
          <ac:spMkLst>
            <pc:docMk/>
            <pc:sldMk cId="2356175976" sldId="267"/>
            <ac:spMk id="10" creationId="{D34DD4F6-49EB-4772-93B6-8A26B9955070}"/>
          </ac:spMkLst>
        </pc:spChg>
        <pc:spChg chg="del mod">
          <ac:chgData name="Đỗ Nhật Tân" userId="4e733562-e95a-4353-b9c3-ef038ff10599" providerId="ADAL" clId="{24613B01-CC88-495B-AAB8-9B46A0863FC5}" dt="2021-10-29T01:31:01.610" v="3536" actId="478"/>
          <ac:spMkLst>
            <pc:docMk/>
            <pc:sldMk cId="2356175976" sldId="267"/>
            <ac:spMk id="12" creationId="{E9372109-AB2A-4256-B68E-A51DC120038C}"/>
          </ac:spMkLst>
        </pc:spChg>
        <pc:spChg chg="add mod">
          <ac:chgData name="Đỗ Nhật Tân" userId="4e733562-e95a-4353-b9c3-ef038ff10599" providerId="ADAL" clId="{24613B01-CC88-495B-AAB8-9B46A0863FC5}" dt="2021-10-29T05:26:18.150" v="5236" actId="2085"/>
          <ac:spMkLst>
            <pc:docMk/>
            <pc:sldMk cId="2356175976" sldId="267"/>
            <ac:spMk id="12" creationId="{FD118C94-AA85-4797-AAF9-E7C3143769F9}"/>
          </ac:spMkLst>
        </pc:spChg>
        <pc:spChg chg="del mod">
          <ac:chgData name="Đỗ Nhật Tân" userId="4e733562-e95a-4353-b9c3-ef038ff10599" providerId="ADAL" clId="{24613B01-CC88-495B-AAB8-9B46A0863FC5}" dt="2021-10-29T01:32:24.648" v="3546" actId="478"/>
          <ac:spMkLst>
            <pc:docMk/>
            <pc:sldMk cId="2356175976" sldId="267"/>
            <ac:spMk id="13" creationId="{235F9A00-88DA-4C11-B36E-032DF9796E65}"/>
          </ac:spMkLst>
        </pc:spChg>
        <pc:spChg chg="add mod">
          <ac:chgData name="Đỗ Nhật Tân" userId="4e733562-e95a-4353-b9c3-ef038ff10599" providerId="ADAL" clId="{24613B01-CC88-495B-AAB8-9B46A0863FC5}" dt="2021-10-29T05:26:18.150" v="5236" actId="2085"/>
          <ac:spMkLst>
            <pc:docMk/>
            <pc:sldMk cId="2356175976" sldId="267"/>
            <ac:spMk id="13" creationId="{761B9CA3-1763-47F4-B283-A1CFDDEE0CF2}"/>
          </ac:spMkLst>
        </pc:spChg>
        <pc:spChg chg="add mod">
          <ac:chgData name="Đỗ Nhật Tân" userId="4e733562-e95a-4353-b9c3-ef038ff10599" providerId="ADAL" clId="{24613B01-CC88-495B-AAB8-9B46A0863FC5}" dt="2021-10-29T05:36:51.847" v="5664" actId="1076"/>
          <ac:spMkLst>
            <pc:docMk/>
            <pc:sldMk cId="2356175976" sldId="267"/>
            <ac:spMk id="14" creationId="{F6B9D829-A672-4873-842A-AE468565F70D}"/>
          </ac:spMkLst>
        </pc:spChg>
        <pc:spChg chg="add mod">
          <ac:chgData name="Đỗ Nhật Tân" userId="4e733562-e95a-4353-b9c3-ef038ff10599" providerId="ADAL" clId="{24613B01-CC88-495B-AAB8-9B46A0863FC5}" dt="2021-10-29T05:36:51.847" v="5664" actId="1076"/>
          <ac:spMkLst>
            <pc:docMk/>
            <pc:sldMk cId="2356175976" sldId="267"/>
            <ac:spMk id="15" creationId="{46E84C8D-76F4-4935-8479-7897860388C7}"/>
          </ac:spMkLst>
        </pc:spChg>
        <pc:spChg chg="add mod">
          <ac:chgData name="Đỗ Nhật Tân" userId="4e733562-e95a-4353-b9c3-ef038ff10599" providerId="ADAL" clId="{24613B01-CC88-495B-AAB8-9B46A0863FC5}" dt="2021-10-29T05:36:51.847" v="5664" actId="1076"/>
          <ac:spMkLst>
            <pc:docMk/>
            <pc:sldMk cId="2356175976" sldId="267"/>
            <ac:spMk id="16" creationId="{96196E46-776D-46B8-81D1-A424E07A0034}"/>
          </ac:spMkLst>
        </pc:spChg>
        <pc:spChg chg="del mod">
          <ac:chgData name="Đỗ Nhật Tân" userId="4e733562-e95a-4353-b9c3-ef038ff10599" providerId="ADAL" clId="{24613B01-CC88-495B-AAB8-9B46A0863FC5}" dt="2021-10-29T05:25:12.189" v="5227" actId="478"/>
          <ac:spMkLst>
            <pc:docMk/>
            <pc:sldMk cId="2356175976" sldId="267"/>
            <ac:spMk id="17" creationId="{3377040C-EE68-47AC-A551-626129F98C8C}"/>
          </ac:spMkLst>
        </pc:spChg>
        <pc:spChg chg="add mod ord">
          <ac:chgData name="Đỗ Nhật Tân" userId="4e733562-e95a-4353-b9c3-ef038ff10599" providerId="ADAL" clId="{24613B01-CC88-495B-AAB8-9B46A0863FC5}" dt="2021-10-29T05:33:49.428" v="5315" actId="20577"/>
          <ac:spMkLst>
            <pc:docMk/>
            <pc:sldMk cId="2356175976" sldId="267"/>
            <ac:spMk id="18" creationId="{E530A83B-A880-419D-896C-7EE5F420FA39}"/>
          </ac:spMkLst>
        </pc:spChg>
        <pc:spChg chg="add mod ord">
          <ac:chgData name="Đỗ Nhật Tân" userId="4e733562-e95a-4353-b9c3-ef038ff10599" providerId="ADAL" clId="{24613B01-CC88-495B-AAB8-9B46A0863FC5}" dt="2021-10-29T05:31:42.015" v="5304" actId="207"/>
          <ac:spMkLst>
            <pc:docMk/>
            <pc:sldMk cId="2356175976" sldId="267"/>
            <ac:spMk id="19" creationId="{7A110239-495B-4C05-B032-5510173CA7A4}"/>
          </ac:spMkLst>
        </pc:spChg>
        <pc:spChg chg="add mod">
          <ac:chgData name="Đỗ Nhật Tân" userId="4e733562-e95a-4353-b9c3-ef038ff10599" providerId="ADAL" clId="{24613B01-CC88-495B-AAB8-9B46A0863FC5}" dt="2021-10-29T05:36:51.847" v="5664" actId="1076"/>
          <ac:spMkLst>
            <pc:docMk/>
            <pc:sldMk cId="2356175976" sldId="267"/>
            <ac:spMk id="20" creationId="{28DE8597-C32E-42E2-92D0-C1EF45EE5AC8}"/>
          </ac:spMkLst>
        </pc:spChg>
        <pc:cxnChg chg="mod">
          <ac:chgData name="Đỗ Nhật Tân" userId="4e733562-e95a-4353-b9c3-ef038ff10599" providerId="ADAL" clId="{24613B01-CC88-495B-AAB8-9B46A0863FC5}" dt="2021-10-29T01:34:07.638" v="3564" actId="14100"/>
          <ac:cxnSpMkLst>
            <pc:docMk/>
            <pc:sldMk cId="2356175976" sldId="267"/>
            <ac:cxnSpMk id="7" creationId="{943DF480-9923-430B-B4ED-5AEA03FD6A90}"/>
          </ac:cxnSpMkLst>
        </pc:cxnChg>
      </pc:sldChg>
      <pc:sldChg chg="addSp delSp modSp add mod modTransition">
        <pc:chgData name="Đỗ Nhật Tân" userId="4e733562-e95a-4353-b9c3-ef038ff10599" providerId="ADAL" clId="{24613B01-CC88-495B-AAB8-9B46A0863FC5}" dt="2021-10-29T05:05:38.994" v="4988" actId="1076"/>
        <pc:sldMkLst>
          <pc:docMk/>
          <pc:sldMk cId="1239161572" sldId="268"/>
        </pc:sldMkLst>
        <pc:spChg chg="mod">
          <ac:chgData name="Đỗ Nhật Tân" userId="4e733562-e95a-4353-b9c3-ef038ff10599" providerId="ADAL" clId="{24613B01-CC88-495B-AAB8-9B46A0863FC5}" dt="2021-10-29T03:23:08.114" v="4289" actId="1076"/>
          <ac:spMkLst>
            <pc:docMk/>
            <pc:sldMk cId="1239161572" sldId="268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05:05:38.994" v="4988" actId="1076"/>
          <ac:spMkLst>
            <pc:docMk/>
            <pc:sldMk cId="1239161572" sldId="268"/>
            <ac:spMk id="3" creationId="{A09EAFFC-91F9-438A-A351-C975E0D4E73D}"/>
          </ac:spMkLst>
        </pc:spChg>
        <pc:spChg chg="del mod">
          <ac:chgData name="Đỗ Nhật Tân" userId="4e733562-e95a-4353-b9c3-ef038ff10599" providerId="ADAL" clId="{24613B01-CC88-495B-AAB8-9B46A0863FC5}" dt="2021-10-29T03:32:40.473" v="4636" actId="478"/>
          <ac:spMkLst>
            <pc:docMk/>
            <pc:sldMk cId="1239161572" sldId="268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29T03:19:00.898" v="4103" actId="478"/>
          <ac:spMkLst>
            <pc:docMk/>
            <pc:sldMk cId="1239161572" sldId="268"/>
            <ac:spMk id="5" creationId="{809DC265-1786-444A-A047-837743F0DA3D}"/>
          </ac:spMkLst>
        </pc:spChg>
        <pc:spChg chg="mod">
          <ac:chgData name="Đỗ Nhật Tân" userId="4e733562-e95a-4353-b9c3-ef038ff10599" providerId="ADAL" clId="{24613B01-CC88-495B-AAB8-9B46A0863FC5}" dt="2021-10-29T03:41:56.099" v="4727" actId="58"/>
          <ac:spMkLst>
            <pc:docMk/>
            <pc:sldMk cId="1239161572" sldId="268"/>
            <ac:spMk id="9" creationId="{AF06F4D5-D6A9-4591-B551-0743A613A82E}"/>
          </ac:spMkLst>
        </pc:spChg>
        <pc:spChg chg="del">
          <ac:chgData name="Đỗ Nhật Tân" userId="4e733562-e95a-4353-b9c3-ef038ff10599" providerId="ADAL" clId="{24613B01-CC88-495B-AAB8-9B46A0863FC5}" dt="2021-10-29T03:18:54.910" v="4102" actId="478"/>
          <ac:spMkLst>
            <pc:docMk/>
            <pc:sldMk cId="1239161572" sldId="268"/>
            <ac:spMk id="10" creationId="{EB9F0895-F33B-42A7-BAED-A78271A86346}"/>
          </ac:spMkLst>
        </pc:spChg>
        <pc:spChg chg="del">
          <ac:chgData name="Đỗ Nhật Tân" userId="4e733562-e95a-4353-b9c3-ef038ff10599" providerId="ADAL" clId="{24613B01-CC88-495B-AAB8-9B46A0863FC5}" dt="2021-10-29T03:18:52.611" v="4101" actId="478"/>
          <ac:spMkLst>
            <pc:docMk/>
            <pc:sldMk cId="1239161572" sldId="268"/>
            <ac:spMk id="11" creationId="{4A89B0B6-0AF1-4D76-9E55-E540C546E3D5}"/>
          </ac:spMkLst>
        </pc:spChg>
        <pc:spChg chg="del">
          <ac:chgData name="Đỗ Nhật Tân" userId="4e733562-e95a-4353-b9c3-ef038ff10599" providerId="ADAL" clId="{24613B01-CC88-495B-AAB8-9B46A0863FC5}" dt="2021-10-29T03:18:54.910" v="4102" actId="478"/>
          <ac:spMkLst>
            <pc:docMk/>
            <pc:sldMk cId="1239161572" sldId="268"/>
            <ac:spMk id="12" creationId="{CC659FBE-4C11-4951-BD92-117CEC721D2A}"/>
          </ac:spMkLst>
        </pc:spChg>
        <pc:spChg chg="del">
          <ac:chgData name="Đỗ Nhật Tân" userId="4e733562-e95a-4353-b9c3-ef038ff10599" providerId="ADAL" clId="{24613B01-CC88-495B-AAB8-9B46A0863FC5}" dt="2021-10-29T03:18:52.611" v="4101" actId="478"/>
          <ac:spMkLst>
            <pc:docMk/>
            <pc:sldMk cId="1239161572" sldId="268"/>
            <ac:spMk id="13" creationId="{90D72730-7559-424E-878F-062A0E32E920}"/>
          </ac:spMkLst>
        </pc:spChg>
        <pc:spChg chg="add mod">
          <ac:chgData name="Đỗ Nhật Tân" userId="4e733562-e95a-4353-b9c3-ef038ff10599" providerId="ADAL" clId="{24613B01-CC88-495B-AAB8-9B46A0863FC5}" dt="2021-10-29T05:04:28.652" v="4926" actId="1076"/>
          <ac:spMkLst>
            <pc:docMk/>
            <pc:sldMk cId="1239161572" sldId="268"/>
            <ac:spMk id="14" creationId="{A874AC25-C96C-4211-83DE-9A6F46EB53BE}"/>
          </ac:spMkLst>
        </pc:spChg>
        <pc:spChg chg="add mod">
          <ac:chgData name="Đỗ Nhật Tân" userId="4e733562-e95a-4353-b9c3-ef038ff10599" providerId="ADAL" clId="{24613B01-CC88-495B-AAB8-9B46A0863FC5}" dt="2021-10-29T03:43:31.296" v="4741" actId="1076"/>
          <ac:spMkLst>
            <pc:docMk/>
            <pc:sldMk cId="1239161572" sldId="268"/>
            <ac:spMk id="17" creationId="{511F6F42-EAB6-449C-BBCB-1C43C94D3454}"/>
          </ac:spMkLst>
        </pc:spChg>
        <pc:spChg chg="add mod">
          <ac:chgData name="Đỗ Nhật Tân" userId="4e733562-e95a-4353-b9c3-ef038ff10599" providerId="ADAL" clId="{24613B01-CC88-495B-AAB8-9B46A0863FC5}" dt="2021-10-29T03:46:11.199" v="4834" actId="20577"/>
          <ac:spMkLst>
            <pc:docMk/>
            <pc:sldMk cId="1239161572" sldId="268"/>
            <ac:spMk id="18" creationId="{0E59606D-34CA-4242-8FAD-44AF969052F7}"/>
          </ac:spMkLst>
        </pc:spChg>
        <pc:spChg chg="add del mod">
          <ac:chgData name="Đỗ Nhật Tân" userId="4e733562-e95a-4353-b9c3-ef038ff10599" providerId="ADAL" clId="{24613B01-CC88-495B-AAB8-9B46A0863FC5}" dt="2021-10-29T04:59:28.476" v="4892" actId="478"/>
          <ac:spMkLst>
            <pc:docMk/>
            <pc:sldMk cId="1239161572" sldId="268"/>
            <ac:spMk id="19" creationId="{10C0B93D-B9C2-4817-8AE9-4A4595B0AE43}"/>
          </ac:spMkLst>
        </pc:spChg>
        <pc:spChg chg="add mod ord">
          <ac:chgData name="Đỗ Nhật Tân" userId="4e733562-e95a-4353-b9c3-ef038ff10599" providerId="ADAL" clId="{24613B01-CC88-495B-AAB8-9B46A0863FC5}" dt="2021-10-29T05:00:00.418" v="4902" actId="166"/>
          <ac:spMkLst>
            <pc:docMk/>
            <pc:sldMk cId="1239161572" sldId="268"/>
            <ac:spMk id="20" creationId="{1840A3CB-DC74-4724-8241-BD0DE645C404}"/>
          </ac:spMkLst>
        </pc:spChg>
        <pc:spChg chg="add mod">
          <ac:chgData name="Đỗ Nhật Tân" userId="4e733562-e95a-4353-b9c3-ef038ff10599" providerId="ADAL" clId="{24613B01-CC88-495B-AAB8-9B46A0863FC5}" dt="2021-10-29T03:37:24.362" v="4705" actId="164"/>
          <ac:spMkLst>
            <pc:docMk/>
            <pc:sldMk cId="1239161572" sldId="268"/>
            <ac:spMk id="25" creationId="{2164755B-5096-4A36-87FA-C4D0E38C3528}"/>
          </ac:spMkLst>
        </pc:spChg>
        <pc:spChg chg="add mod">
          <ac:chgData name="Đỗ Nhật Tân" userId="4e733562-e95a-4353-b9c3-ef038ff10599" providerId="ADAL" clId="{24613B01-CC88-495B-AAB8-9B46A0863FC5}" dt="2021-10-29T03:37:52.417" v="4711"/>
          <ac:spMkLst>
            <pc:docMk/>
            <pc:sldMk cId="1239161572" sldId="268"/>
            <ac:spMk id="27" creationId="{97A1D1BB-CA37-4C36-A3ED-9A37D5BA07B5}"/>
          </ac:spMkLst>
        </pc:spChg>
        <pc:spChg chg="add mod">
          <ac:chgData name="Đỗ Nhật Tân" userId="4e733562-e95a-4353-b9c3-ef038ff10599" providerId="ADAL" clId="{24613B01-CC88-495B-AAB8-9B46A0863FC5}" dt="2021-10-29T03:37:52.417" v="4711"/>
          <ac:spMkLst>
            <pc:docMk/>
            <pc:sldMk cId="1239161572" sldId="268"/>
            <ac:spMk id="28" creationId="{79F28E0F-03DD-426B-9240-C87DB9B7AC03}"/>
          </ac:spMkLst>
        </pc:spChg>
        <pc:spChg chg="mod">
          <ac:chgData name="Đỗ Nhật Tân" userId="4e733562-e95a-4353-b9c3-ef038ff10599" providerId="ADAL" clId="{24613B01-CC88-495B-AAB8-9B46A0863FC5}" dt="2021-10-29T03:37:52.417" v="4711"/>
          <ac:spMkLst>
            <pc:docMk/>
            <pc:sldMk cId="1239161572" sldId="268"/>
            <ac:spMk id="31" creationId="{69A16999-12E1-4704-BA7D-D62A19B3A60A}"/>
          </ac:spMkLst>
        </pc:spChg>
        <pc:spChg chg="add mod">
          <ac:chgData name="Đỗ Nhật Tân" userId="4e733562-e95a-4353-b9c3-ef038ff10599" providerId="ADAL" clId="{24613B01-CC88-495B-AAB8-9B46A0863FC5}" dt="2021-10-29T03:43:31.296" v="4741" actId="1076"/>
          <ac:spMkLst>
            <pc:docMk/>
            <pc:sldMk cId="1239161572" sldId="268"/>
            <ac:spMk id="33" creationId="{F09FAE43-35E9-444F-B946-4BADCE3A8E5E}"/>
          </ac:spMkLst>
        </pc:spChg>
        <pc:spChg chg="add mod">
          <ac:chgData name="Đỗ Nhật Tân" userId="4e733562-e95a-4353-b9c3-ef038ff10599" providerId="ADAL" clId="{24613B01-CC88-495B-AAB8-9B46A0863FC5}" dt="2021-10-29T03:46:17.524" v="4841" actId="20577"/>
          <ac:spMkLst>
            <pc:docMk/>
            <pc:sldMk cId="1239161572" sldId="268"/>
            <ac:spMk id="34" creationId="{417D96D8-8D40-4902-B09A-9A5DC5745C76}"/>
          </ac:spMkLst>
        </pc:spChg>
        <pc:spChg chg="add mod">
          <ac:chgData name="Đỗ Nhật Tân" userId="4e733562-e95a-4353-b9c3-ef038ff10599" providerId="ADAL" clId="{24613B01-CC88-495B-AAB8-9B46A0863FC5}" dt="2021-10-29T03:43:31.296" v="4741" actId="1076"/>
          <ac:spMkLst>
            <pc:docMk/>
            <pc:sldMk cId="1239161572" sldId="268"/>
            <ac:spMk id="35" creationId="{B974F5E8-BB6B-4D11-8C44-F4FAF9F5CBC8}"/>
          </ac:spMkLst>
        </pc:spChg>
        <pc:spChg chg="add mod">
          <ac:chgData name="Đỗ Nhật Tân" userId="4e733562-e95a-4353-b9c3-ef038ff10599" providerId="ADAL" clId="{24613B01-CC88-495B-AAB8-9B46A0863FC5}" dt="2021-10-29T04:38:52.584" v="4890" actId="207"/>
          <ac:spMkLst>
            <pc:docMk/>
            <pc:sldMk cId="1239161572" sldId="268"/>
            <ac:spMk id="36" creationId="{A8B893A1-7257-47B9-9405-6690CD13B8F3}"/>
          </ac:spMkLst>
        </pc:spChg>
        <pc:spChg chg="mod">
          <ac:chgData name="Đỗ Nhật Tân" userId="4e733562-e95a-4353-b9c3-ef038ff10599" providerId="ADAL" clId="{24613B01-CC88-495B-AAB8-9B46A0863FC5}" dt="2021-10-29T03:37:55.777" v="4712"/>
          <ac:spMkLst>
            <pc:docMk/>
            <pc:sldMk cId="1239161572" sldId="268"/>
            <ac:spMk id="39" creationId="{09243B0D-6796-4E44-B303-7BCD03847773}"/>
          </ac:spMkLst>
        </pc:spChg>
        <pc:spChg chg="add mod">
          <ac:chgData name="Đỗ Nhật Tân" userId="4e733562-e95a-4353-b9c3-ef038ff10599" providerId="ADAL" clId="{24613B01-CC88-495B-AAB8-9B46A0863FC5}" dt="2021-10-29T03:43:00.977" v="4737" actId="164"/>
          <ac:spMkLst>
            <pc:docMk/>
            <pc:sldMk cId="1239161572" sldId="268"/>
            <ac:spMk id="41" creationId="{438930E5-4ADE-4F91-A36F-C9594C614405}"/>
          </ac:spMkLst>
        </pc:spChg>
        <pc:spChg chg="add mod">
          <ac:chgData name="Đỗ Nhật Tân" userId="4e733562-e95a-4353-b9c3-ef038ff10599" providerId="ADAL" clId="{24613B01-CC88-495B-AAB8-9B46A0863FC5}" dt="2021-10-29T03:43:03.140" v="4738" actId="164"/>
          <ac:spMkLst>
            <pc:docMk/>
            <pc:sldMk cId="1239161572" sldId="268"/>
            <ac:spMk id="42" creationId="{04349E74-991B-4AA1-B0DD-4893B1513451}"/>
          </ac:spMkLst>
        </pc:spChg>
        <pc:spChg chg="add mod">
          <ac:chgData name="Đỗ Nhật Tân" userId="4e733562-e95a-4353-b9c3-ef038ff10599" providerId="ADAL" clId="{24613B01-CC88-495B-AAB8-9B46A0863FC5}" dt="2021-10-29T03:45:49.848" v="4807" actId="1076"/>
          <ac:spMkLst>
            <pc:docMk/>
            <pc:sldMk cId="1239161572" sldId="268"/>
            <ac:spMk id="45" creationId="{EB7F7C0F-A682-4C0D-A177-CA65A36EBDA8}"/>
          </ac:spMkLst>
        </pc:spChg>
        <pc:spChg chg="add mod">
          <ac:chgData name="Đỗ Nhật Tân" userId="4e733562-e95a-4353-b9c3-ef038ff10599" providerId="ADAL" clId="{24613B01-CC88-495B-AAB8-9B46A0863FC5}" dt="2021-10-29T03:46:14.211" v="4839" actId="20577"/>
          <ac:spMkLst>
            <pc:docMk/>
            <pc:sldMk cId="1239161572" sldId="268"/>
            <ac:spMk id="46" creationId="{4B25C752-0015-48C3-8083-23414340C5F7}"/>
          </ac:spMkLst>
        </pc:spChg>
        <pc:spChg chg="add mod">
          <ac:chgData name="Đỗ Nhật Tân" userId="4e733562-e95a-4353-b9c3-ef038ff10599" providerId="ADAL" clId="{24613B01-CC88-495B-AAB8-9B46A0863FC5}" dt="2021-10-29T03:45:49.848" v="4807" actId="1076"/>
          <ac:spMkLst>
            <pc:docMk/>
            <pc:sldMk cId="1239161572" sldId="268"/>
            <ac:spMk id="47" creationId="{96E08F9A-760C-4F9F-BD4A-2BC710D72F20}"/>
          </ac:spMkLst>
        </pc:spChg>
        <pc:spChg chg="add mod">
          <ac:chgData name="Đỗ Nhật Tân" userId="4e733562-e95a-4353-b9c3-ef038ff10599" providerId="ADAL" clId="{24613B01-CC88-495B-AAB8-9B46A0863FC5}" dt="2021-10-29T03:46:49.411" v="4889" actId="20577"/>
          <ac:spMkLst>
            <pc:docMk/>
            <pc:sldMk cId="1239161572" sldId="268"/>
            <ac:spMk id="48" creationId="{91203B7D-8D9E-4071-9470-01197ADB41A6}"/>
          </ac:spMkLst>
        </pc:spChg>
        <pc:spChg chg="mod">
          <ac:chgData name="Đỗ Nhật Tân" userId="4e733562-e95a-4353-b9c3-ef038ff10599" providerId="ADAL" clId="{24613B01-CC88-495B-AAB8-9B46A0863FC5}" dt="2021-10-29T03:45:30.890" v="4805"/>
          <ac:spMkLst>
            <pc:docMk/>
            <pc:sldMk cId="1239161572" sldId="268"/>
            <ac:spMk id="50" creationId="{7C587E1D-5794-4C62-8F9B-4FF101C1F9D0}"/>
          </ac:spMkLst>
        </pc:spChg>
        <pc:spChg chg="mod">
          <ac:chgData name="Đỗ Nhật Tân" userId="4e733562-e95a-4353-b9c3-ef038ff10599" providerId="ADAL" clId="{24613B01-CC88-495B-AAB8-9B46A0863FC5}" dt="2021-10-29T03:45:30.890" v="4805"/>
          <ac:spMkLst>
            <pc:docMk/>
            <pc:sldMk cId="1239161572" sldId="268"/>
            <ac:spMk id="53" creationId="{A5C3DB98-627B-4EA9-AD43-B1F88703FF9E}"/>
          </ac:spMkLst>
        </pc:spChg>
        <pc:spChg chg="add del mod ord">
          <ac:chgData name="Đỗ Nhật Tân" userId="4e733562-e95a-4353-b9c3-ef038ff10599" providerId="ADAL" clId="{24613B01-CC88-495B-AAB8-9B46A0863FC5}" dt="2021-10-29T05:01:21.215" v="4908" actId="478"/>
          <ac:spMkLst>
            <pc:docMk/>
            <pc:sldMk cId="1239161572" sldId="268"/>
            <ac:spMk id="55" creationId="{B638B81C-27CE-419A-857F-87ED50242ABB}"/>
          </ac:spMkLst>
        </pc:spChg>
        <pc:grpChg chg="add mod ord">
          <ac:chgData name="Đỗ Nhật Tân" userId="4e733562-e95a-4353-b9c3-ef038ff10599" providerId="ADAL" clId="{24613B01-CC88-495B-AAB8-9B46A0863FC5}" dt="2021-10-29T05:00:02.170" v="4903" actId="166"/>
          <ac:grpSpMkLst>
            <pc:docMk/>
            <pc:sldMk cId="1239161572" sldId="268"/>
            <ac:grpSpMk id="26" creationId="{7C49C6FD-D3E6-4EBE-87B7-17624D072D3E}"/>
          </ac:grpSpMkLst>
        </pc:grpChg>
        <pc:grpChg chg="add mod">
          <ac:chgData name="Đỗ Nhật Tân" userId="4e733562-e95a-4353-b9c3-ef038ff10599" providerId="ADAL" clId="{24613B01-CC88-495B-AAB8-9B46A0863FC5}" dt="2021-10-29T03:37:52.417" v="4711"/>
          <ac:grpSpMkLst>
            <pc:docMk/>
            <pc:sldMk cId="1239161572" sldId="268"/>
            <ac:grpSpMk id="30" creationId="{D743F59C-40E1-4949-87C2-60789CE01108}"/>
          </ac:grpSpMkLst>
        </pc:grpChg>
        <pc:grpChg chg="add mod">
          <ac:chgData name="Đỗ Nhật Tân" userId="4e733562-e95a-4353-b9c3-ef038ff10599" providerId="ADAL" clId="{24613B01-CC88-495B-AAB8-9B46A0863FC5}" dt="2021-10-29T03:43:31.296" v="4741" actId="1076"/>
          <ac:grpSpMkLst>
            <pc:docMk/>
            <pc:sldMk cId="1239161572" sldId="268"/>
            <ac:grpSpMk id="38" creationId="{D2B75833-36A0-486D-A7E4-93C737AE47D5}"/>
          </ac:grpSpMkLst>
        </pc:grpChg>
        <pc:grpChg chg="add mod">
          <ac:chgData name="Đỗ Nhật Tân" userId="4e733562-e95a-4353-b9c3-ef038ff10599" providerId="ADAL" clId="{24613B01-CC88-495B-AAB8-9B46A0863FC5}" dt="2021-10-29T03:43:31.296" v="4741" actId="1076"/>
          <ac:grpSpMkLst>
            <pc:docMk/>
            <pc:sldMk cId="1239161572" sldId="268"/>
            <ac:grpSpMk id="43" creationId="{ACE00545-B292-4886-A426-52BEE5250F01}"/>
          </ac:grpSpMkLst>
        </pc:grpChg>
        <pc:grpChg chg="add mod">
          <ac:chgData name="Đỗ Nhật Tân" userId="4e733562-e95a-4353-b9c3-ef038ff10599" providerId="ADAL" clId="{24613B01-CC88-495B-AAB8-9B46A0863FC5}" dt="2021-10-29T03:43:31.296" v="4741" actId="1076"/>
          <ac:grpSpMkLst>
            <pc:docMk/>
            <pc:sldMk cId="1239161572" sldId="268"/>
            <ac:grpSpMk id="44" creationId="{BD775501-EA3D-42D3-A75C-808048ECE3C6}"/>
          </ac:grpSpMkLst>
        </pc:grpChg>
        <pc:grpChg chg="add mod">
          <ac:chgData name="Đỗ Nhật Tân" userId="4e733562-e95a-4353-b9c3-ef038ff10599" providerId="ADAL" clId="{24613B01-CC88-495B-AAB8-9B46A0863FC5}" dt="2021-10-29T03:45:49.848" v="4807" actId="1076"/>
          <ac:grpSpMkLst>
            <pc:docMk/>
            <pc:sldMk cId="1239161572" sldId="268"/>
            <ac:grpSpMk id="49" creationId="{BB22BB07-F020-403B-920D-ED55851E8510}"/>
          </ac:grpSpMkLst>
        </pc:grpChg>
        <pc:grpChg chg="add mod">
          <ac:chgData name="Đỗ Nhật Tân" userId="4e733562-e95a-4353-b9c3-ef038ff10599" providerId="ADAL" clId="{24613B01-CC88-495B-AAB8-9B46A0863FC5}" dt="2021-10-29T03:45:49.848" v="4807" actId="1076"/>
          <ac:grpSpMkLst>
            <pc:docMk/>
            <pc:sldMk cId="1239161572" sldId="268"/>
            <ac:grpSpMk id="52" creationId="{3092C639-4F0D-417B-92B3-89F925B6D7C8}"/>
          </ac:grpSpMkLst>
        </pc:grpChg>
        <pc:picChg chg="mod">
          <ac:chgData name="Đỗ Nhật Tân" userId="4e733562-e95a-4353-b9c3-ef038ff10599" providerId="ADAL" clId="{24613B01-CC88-495B-AAB8-9B46A0863FC5}" dt="2021-10-29T03:19:59.510" v="4114" actId="1076"/>
          <ac:picMkLst>
            <pc:docMk/>
            <pc:sldMk cId="1239161572" sldId="268"/>
            <ac:picMk id="8" creationId="{0276285A-A061-43B5-A742-8B71B8C49A6D}"/>
          </ac:picMkLst>
        </pc:picChg>
        <pc:picChg chg="add mod">
          <ac:chgData name="Đỗ Nhật Tân" userId="4e733562-e95a-4353-b9c3-ef038ff10599" providerId="ADAL" clId="{24613B01-CC88-495B-AAB8-9B46A0863FC5}" dt="2021-10-29T05:04:28.842" v="4927" actId="14826"/>
          <ac:picMkLst>
            <pc:docMk/>
            <pc:sldMk cId="1239161572" sldId="268"/>
            <ac:picMk id="16" creationId="{E8F5E94D-E286-4E21-8458-F732E357926F}"/>
          </ac:picMkLst>
        </pc:picChg>
        <pc:picChg chg="add mod ord">
          <ac:chgData name="Đỗ Nhật Tân" userId="4e733562-e95a-4353-b9c3-ef038ff10599" providerId="ADAL" clId="{24613B01-CC88-495B-AAB8-9B46A0863FC5}" dt="2021-10-29T03:43:10.440" v="4740" actId="1076"/>
          <ac:picMkLst>
            <pc:docMk/>
            <pc:sldMk cId="1239161572" sldId="268"/>
            <ac:picMk id="22" creationId="{9A8C1AD4-BD27-48A8-9953-9BFE225FCD49}"/>
          </ac:picMkLst>
        </pc:picChg>
        <pc:picChg chg="add mod ord">
          <ac:chgData name="Đỗ Nhật Tân" userId="4e733562-e95a-4353-b9c3-ef038ff10599" providerId="ADAL" clId="{24613B01-CC88-495B-AAB8-9B46A0863FC5}" dt="2021-10-29T03:37:32.789" v="4707" actId="207"/>
          <ac:picMkLst>
            <pc:docMk/>
            <pc:sldMk cId="1239161572" sldId="268"/>
            <ac:picMk id="24" creationId="{819C6686-321F-46D0-B8D4-51E3989EB0B0}"/>
          </ac:picMkLst>
        </pc:picChg>
        <pc:picChg chg="add mod">
          <ac:chgData name="Đỗ Nhật Tân" userId="4e733562-e95a-4353-b9c3-ef038ff10599" providerId="ADAL" clId="{24613B01-CC88-495B-AAB8-9B46A0863FC5}" dt="2021-10-29T03:37:52.417" v="4711"/>
          <ac:picMkLst>
            <pc:docMk/>
            <pc:sldMk cId="1239161572" sldId="268"/>
            <ac:picMk id="29" creationId="{40E43281-5371-4426-AED8-DA0A1EF9FF76}"/>
          </ac:picMkLst>
        </pc:picChg>
        <pc:picChg chg="mod">
          <ac:chgData name="Đỗ Nhật Tân" userId="4e733562-e95a-4353-b9c3-ef038ff10599" providerId="ADAL" clId="{24613B01-CC88-495B-AAB8-9B46A0863FC5}" dt="2021-10-29T03:37:52.417" v="4711"/>
          <ac:picMkLst>
            <pc:docMk/>
            <pc:sldMk cId="1239161572" sldId="268"/>
            <ac:picMk id="32" creationId="{5ABDC50E-4607-4D99-8395-55115ABE1948}"/>
          </ac:picMkLst>
        </pc:picChg>
        <pc:picChg chg="add mod ord">
          <ac:chgData name="Đỗ Nhật Tân" userId="4e733562-e95a-4353-b9c3-ef038ff10599" providerId="ADAL" clId="{24613B01-CC88-495B-AAB8-9B46A0863FC5}" dt="2021-10-29T03:43:05.687" v="4739" actId="1076"/>
          <ac:picMkLst>
            <pc:docMk/>
            <pc:sldMk cId="1239161572" sldId="268"/>
            <ac:picMk id="37" creationId="{C000330C-AAAC-4730-94AC-9175FE861A0A}"/>
          </ac:picMkLst>
        </pc:picChg>
        <pc:picChg chg="mod">
          <ac:chgData name="Đỗ Nhật Tân" userId="4e733562-e95a-4353-b9c3-ef038ff10599" providerId="ADAL" clId="{24613B01-CC88-495B-AAB8-9B46A0863FC5}" dt="2021-10-29T03:37:55.777" v="4712"/>
          <ac:picMkLst>
            <pc:docMk/>
            <pc:sldMk cId="1239161572" sldId="268"/>
            <ac:picMk id="40" creationId="{7401D0C4-B892-47EA-A202-5DFC155828EB}"/>
          </ac:picMkLst>
        </pc:picChg>
        <pc:picChg chg="mod">
          <ac:chgData name="Đỗ Nhật Tân" userId="4e733562-e95a-4353-b9c3-ef038ff10599" providerId="ADAL" clId="{24613B01-CC88-495B-AAB8-9B46A0863FC5}" dt="2021-10-29T03:45:30.890" v="4805"/>
          <ac:picMkLst>
            <pc:docMk/>
            <pc:sldMk cId="1239161572" sldId="268"/>
            <ac:picMk id="51" creationId="{121864BB-CC8D-48BC-9EA1-98487AFBCB65}"/>
          </ac:picMkLst>
        </pc:picChg>
        <pc:picChg chg="mod">
          <ac:chgData name="Đỗ Nhật Tân" userId="4e733562-e95a-4353-b9c3-ef038ff10599" providerId="ADAL" clId="{24613B01-CC88-495B-AAB8-9B46A0863FC5}" dt="2021-10-29T03:45:30.890" v="4805"/>
          <ac:picMkLst>
            <pc:docMk/>
            <pc:sldMk cId="1239161572" sldId="268"/>
            <ac:picMk id="54" creationId="{D414F5AD-30F9-4FA8-B424-FACB5C54C427}"/>
          </ac:picMkLst>
        </pc:picChg>
        <pc:cxnChg chg="add del mod">
          <ac:chgData name="Đỗ Nhật Tân" userId="4e733562-e95a-4353-b9c3-ef038ff10599" providerId="ADAL" clId="{24613B01-CC88-495B-AAB8-9B46A0863FC5}" dt="2021-10-29T03:31:13.673" v="4622" actId="478"/>
          <ac:cxnSpMkLst>
            <pc:docMk/>
            <pc:sldMk cId="1239161572" sldId="268"/>
            <ac:cxnSpMk id="7" creationId="{A35A5063-FDCA-440E-91EC-190EA50B10FC}"/>
          </ac:cxnSpMkLst>
        </pc:cxnChg>
      </pc:sldChg>
      <pc:sldChg chg="addSp delSp modSp add mod modAnim">
        <pc:chgData name="Đỗ Nhật Tân" userId="4e733562-e95a-4353-b9c3-ef038ff10599" providerId="ADAL" clId="{24613B01-CC88-495B-AAB8-9B46A0863FC5}" dt="2021-10-30T09:36:49.307" v="10465"/>
        <pc:sldMkLst>
          <pc:docMk/>
          <pc:sldMk cId="930370342" sldId="269"/>
        </pc:sldMkLst>
        <pc:spChg chg="mod">
          <ac:chgData name="Đỗ Nhật Tân" userId="4e733562-e95a-4353-b9c3-ef038ff10599" providerId="ADAL" clId="{24613B01-CC88-495B-AAB8-9B46A0863FC5}" dt="2021-10-29T05:05:42.940" v="4989" actId="1076"/>
          <ac:spMkLst>
            <pc:docMk/>
            <pc:sldMk cId="930370342" sldId="269"/>
            <ac:spMk id="3" creationId="{A09EAFFC-91F9-438A-A351-C975E0D4E73D}"/>
          </ac:spMkLst>
        </pc:spChg>
        <pc:spChg chg="del">
          <ac:chgData name="Đỗ Nhật Tân" userId="4e733562-e95a-4353-b9c3-ef038ff10599" providerId="ADAL" clId="{24613B01-CC88-495B-AAB8-9B46A0863FC5}" dt="2021-10-29T05:05:10.990" v="4985" actId="478"/>
          <ac:spMkLst>
            <pc:docMk/>
            <pc:sldMk cId="930370342" sldId="269"/>
            <ac:spMk id="9" creationId="{AF06F4D5-D6A9-4591-B551-0743A613A82E}"/>
          </ac:spMkLst>
        </pc:spChg>
        <pc:spChg chg="mod">
          <ac:chgData name="Đỗ Nhật Tân" userId="4e733562-e95a-4353-b9c3-ef038ff10599" providerId="ADAL" clId="{24613B01-CC88-495B-AAB8-9B46A0863FC5}" dt="2021-10-29T05:14:10.226" v="5008" actId="20577"/>
          <ac:spMkLst>
            <pc:docMk/>
            <pc:sldMk cId="930370342" sldId="269"/>
            <ac:spMk id="14" creationId="{A874AC25-C96C-4211-83DE-9A6F46EB53BE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17" creationId="{511F6F42-EAB6-449C-BBCB-1C43C94D3454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18" creationId="{0E59606D-34CA-4242-8FAD-44AF969052F7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20" creationId="{1840A3CB-DC74-4724-8241-BD0DE645C404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33" creationId="{F09FAE43-35E9-444F-B946-4BADCE3A8E5E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34" creationId="{417D96D8-8D40-4902-B09A-9A5DC5745C76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35" creationId="{B974F5E8-BB6B-4D11-8C44-F4FAF9F5CBC8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36" creationId="{A8B893A1-7257-47B9-9405-6690CD13B8F3}"/>
          </ac:spMkLst>
        </pc:spChg>
        <pc:spChg chg="del">
          <ac:chgData name="Đỗ Nhật Tân" userId="4e733562-e95a-4353-b9c3-ef038ff10599" providerId="ADAL" clId="{24613B01-CC88-495B-AAB8-9B46A0863FC5}" dt="2021-10-29T05:05:16.551" v="4987" actId="478"/>
          <ac:spMkLst>
            <pc:docMk/>
            <pc:sldMk cId="930370342" sldId="269"/>
            <ac:spMk id="45" creationId="{EB7F7C0F-A682-4C0D-A177-CA65A36EBDA8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46" creationId="{4B25C752-0015-48C3-8083-23414340C5F7}"/>
          </ac:spMkLst>
        </pc:spChg>
        <pc:spChg chg="del">
          <ac:chgData name="Đỗ Nhật Tân" userId="4e733562-e95a-4353-b9c3-ef038ff10599" providerId="ADAL" clId="{24613B01-CC88-495B-AAB8-9B46A0863FC5}" dt="2021-10-29T05:05:16.551" v="4987" actId="478"/>
          <ac:spMkLst>
            <pc:docMk/>
            <pc:sldMk cId="930370342" sldId="269"/>
            <ac:spMk id="47" creationId="{96E08F9A-760C-4F9F-BD4A-2BC710D72F20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48" creationId="{91203B7D-8D9E-4071-9470-01197ADB41A6}"/>
          </ac:spMkLst>
        </pc:spChg>
        <pc:spChg chg="del">
          <ac:chgData name="Đỗ Nhật Tân" userId="4e733562-e95a-4353-b9c3-ef038ff10599" providerId="ADAL" clId="{24613B01-CC88-495B-AAB8-9B46A0863FC5}" dt="2021-10-29T05:05:14.427" v="4986" actId="478"/>
          <ac:spMkLst>
            <pc:docMk/>
            <pc:sldMk cId="930370342" sldId="269"/>
            <ac:spMk id="55" creationId="{B638B81C-27CE-419A-857F-87ED50242ABB}"/>
          </ac:spMkLst>
        </pc:s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26" creationId="{7C49C6FD-D3E6-4EBE-87B7-17624D072D3E}"/>
          </ac:grpSpMkLst>
        </pc:gr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38" creationId="{D2B75833-36A0-486D-A7E4-93C737AE47D5}"/>
          </ac:grpSpMkLst>
        </pc:gr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43" creationId="{ACE00545-B292-4886-A426-52BEE5250F01}"/>
          </ac:grpSpMkLst>
        </pc:gr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44" creationId="{BD775501-EA3D-42D3-A75C-808048ECE3C6}"/>
          </ac:grpSpMkLst>
        </pc:gr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49" creationId="{BB22BB07-F020-403B-920D-ED55851E8510}"/>
          </ac:grpSpMkLst>
        </pc:grpChg>
        <pc:grpChg chg="del">
          <ac:chgData name="Đỗ Nhật Tân" userId="4e733562-e95a-4353-b9c3-ef038ff10599" providerId="ADAL" clId="{24613B01-CC88-495B-AAB8-9B46A0863FC5}" dt="2021-10-29T05:05:14.427" v="4986" actId="478"/>
          <ac:grpSpMkLst>
            <pc:docMk/>
            <pc:sldMk cId="930370342" sldId="269"/>
            <ac:grpSpMk id="52" creationId="{3092C639-4F0D-417B-92B3-89F925B6D7C8}"/>
          </ac:grpSpMkLst>
        </pc:grpChg>
        <pc:picChg chg="add del mod">
          <ac:chgData name="Đỗ Nhật Tân" userId="4e733562-e95a-4353-b9c3-ef038ff10599" providerId="ADAL" clId="{24613B01-CC88-495B-AAB8-9B46A0863FC5}" dt="2021-10-29T05:45:17.477" v="5669" actId="478"/>
          <ac:picMkLst>
            <pc:docMk/>
            <pc:sldMk cId="930370342" sldId="269"/>
            <ac:picMk id="5" creationId="{4DE6D2BE-AC07-4D7B-9FE6-445D64F556CB}"/>
          </ac:picMkLst>
        </pc:picChg>
        <pc:picChg chg="add mod modCrop">
          <ac:chgData name="Đỗ Nhật Tân" userId="4e733562-e95a-4353-b9c3-ef038ff10599" providerId="ADAL" clId="{24613B01-CC88-495B-AAB8-9B46A0863FC5}" dt="2021-10-29T09:33:45.452" v="5747" actId="554"/>
          <ac:picMkLst>
            <pc:docMk/>
            <pc:sldMk cId="930370342" sldId="269"/>
            <ac:picMk id="7" creationId="{ECB47F02-DAF9-4210-A92C-83A70CAD441B}"/>
          </ac:picMkLst>
        </pc:picChg>
        <pc:picChg chg="add mod modCrop">
          <ac:chgData name="Đỗ Nhật Tân" userId="4e733562-e95a-4353-b9c3-ef038ff10599" providerId="ADAL" clId="{24613B01-CC88-495B-AAB8-9B46A0863FC5}" dt="2021-10-29T09:33:45.452" v="5747" actId="554"/>
          <ac:picMkLst>
            <pc:docMk/>
            <pc:sldMk cId="930370342" sldId="269"/>
            <ac:picMk id="11" creationId="{EF59A7C8-FCBD-4C67-BE68-8413C89783F4}"/>
          </ac:picMkLst>
        </pc:picChg>
        <pc:picChg chg="mod">
          <ac:chgData name="Đỗ Nhật Tân" userId="4e733562-e95a-4353-b9c3-ef038ff10599" providerId="ADAL" clId="{24613B01-CC88-495B-AAB8-9B46A0863FC5}" dt="2021-10-29T05:04:43.183" v="4930" actId="14826"/>
          <ac:picMkLst>
            <pc:docMk/>
            <pc:sldMk cId="930370342" sldId="269"/>
            <ac:picMk id="16" creationId="{E8F5E94D-E286-4E21-8458-F732E357926F}"/>
          </ac:picMkLst>
        </pc:picChg>
        <pc:picChg chg="add mod">
          <ac:chgData name="Đỗ Nhật Tân" userId="4e733562-e95a-4353-b9c3-ef038ff10599" providerId="ADAL" clId="{24613B01-CC88-495B-AAB8-9B46A0863FC5}" dt="2021-10-29T09:33:45.452" v="5747" actId="554"/>
          <ac:picMkLst>
            <pc:docMk/>
            <pc:sldMk cId="930370342" sldId="269"/>
            <ac:picMk id="1026" creationId="{B126D403-051F-4A87-B334-9B6BE06F631E}"/>
          </ac:picMkLst>
        </pc:picChg>
      </pc:sldChg>
      <pc:sldChg chg="delSp modSp add del mod">
        <pc:chgData name="Đỗ Nhật Tân" userId="4e733562-e95a-4353-b9c3-ef038ff10599" providerId="ADAL" clId="{24613B01-CC88-495B-AAB8-9B46A0863FC5}" dt="2021-10-29T05:04:30.788" v="4928" actId="47"/>
        <pc:sldMkLst>
          <pc:docMk/>
          <pc:sldMk cId="2260880699" sldId="269"/>
        </pc:sldMkLst>
        <pc:spChg chg="mod">
          <ac:chgData name="Đỗ Nhật Tân" userId="4e733562-e95a-4353-b9c3-ef038ff10599" providerId="ADAL" clId="{24613B01-CC88-495B-AAB8-9B46A0863FC5}" dt="2021-10-29T05:02:07.528" v="4912" actId="1076"/>
          <ac:spMkLst>
            <pc:docMk/>
            <pc:sldMk cId="2260880699" sldId="269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05:03:24.873" v="4923" actId="207"/>
          <ac:spMkLst>
            <pc:docMk/>
            <pc:sldMk cId="2260880699" sldId="269"/>
            <ac:spMk id="3" creationId="{A09EAFFC-91F9-438A-A351-C975E0D4E73D}"/>
          </ac:spMkLst>
        </pc:spChg>
        <pc:spChg chg="del">
          <ac:chgData name="Đỗ Nhật Tân" userId="4e733562-e95a-4353-b9c3-ef038ff10599" providerId="ADAL" clId="{24613B01-CC88-495B-AAB8-9B46A0863FC5}" dt="2021-10-29T05:02:03.189" v="4910" actId="478"/>
          <ac:spMkLst>
            <pc:docMk/>
            <pc:sldMk cId="2260880699" sldId="269"/>
            <ac:spMk id="9" creationId="{AF06F4D5-D6A9-4591-B551-0743A613A82E}"/>
          </ac:spMkLst>
        </pc:spChg>
        <pc:spChg chg="mod">
          <ac:chgData name="Đỗ Nhật Tân" userId="4e733562-e95a-4353-b9c3-ef038ff10599" providerId="ADAL" clId="{24613B01-CC88-495B-AAB8-9B46A0863FC5}" dt="2021-10-29T05:03:12.156" v="4922" actId="1076"/>
          <ac:spMkLst>
            <pc:docMk/>
            <pc:sldMk cId="2260880699" sldId="269"/>
            <ac:spMk id="14" creationId="{A874AC25-C96C-4211-83DE-9A6F46EB53BE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17" creationId="{511F6F42-EAB6-449C-BBCB-1C43C94D3454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18" creationId="{0E59606D-34CA-4242-8FAD-44AF969052F7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20" creationId="{1840A3CB-DC74-4724-8241-BD0DE645C404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33" creationId="{F09FAE43-35E9-444F-B946-4BADCE3A8E5E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34" creationId="{417D96D8-8D40-4902-B09A-9A5DC5745C76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35" creationId="{B974F5E8-BB6B-4D11-8C44-F4FAF9F5CBC8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36" creationId="{A8B893A1-7257-47B9-9405-6690CD13B8F3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45" creationId="{EB7F7C0F-A682-4C0D-A177-CA65A36EBDA8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46" creationId="{4B25C752-0015-48C3-8083-23414340C5F7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47" creationId="{96E08F9A-760C-4F9F-BD4A-2BC710D72F20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48" creationId="{91203B7D-8D9E-4071-9470-01197ADB41A6}"/>
          </ac:spMkLst>
        </pc:spChg>
        <pc:spChg chg="del">
          <ac:chgData name="Đỗ Nhật Tân" userId="4e733562-e95a-4353-b9c3-ef038ff10599" providerId="ADAL" clId="{24613B01-CC88-495B-AAB8-9B46A0863FC5}" dt="2021-10-29T05:02:10.653" v="4913" actId="478"/>
          <ac:spMkLst>
            <pc:docMk/>
            <pc:sldMk cId="2260880699" sldId="269"/>
            <ac:spMk id="55" creationId="{B638B81C-27CE-419A-857F-87ED50242ABB}"/>
          </ac:spMkLst>
        </pc:s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26" creationId="{7C49C6FD-D3E6-4EBE-87B7-17624D072D3E}"/>
          </ac:grpSpMkLst>
        </pc:gr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38" creationId="{D2B75833-36A0-486D-A7E4-93C737AE47D5}"/>
          </ac:grpSpMkLst>
        </pc:gr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43" creationId="{ACE00545-B292-4886-A426-52BEE5250F01}"/>
          </ac:grpSpMkLst>
        </pc:gr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44" creationId="{BD775501-EA3D-42D3-A75C-808048ECE3C6}"/>
          </ac:grpSpMkLst>
        </pc:gr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49" creationId="{BB22BB07-F020-403B-920D-ED55851E8510}"/>
          </ac:grpSpMkLst>
        </pc:grpChg>
        <pc:grpChg chg="del">
          <ac:chgData name="Đỗ Nhật Tân" userId="4e733562-e95a-4353-b9c3-ef038ff10599" providerId="ADAL" clId="{24613B01-CC88-495B-AAB8-9B46A0863FC5}" dt="2021-10-29T05:02:10.653" v="4913" actId="478"/>
          <ac:grpSpMkLst>
            <pc:docMk/>
            <pc:sldMk cId="2260880699" sldId="269"/>
            <ac:grpSpMk id="52" creationId="{3092C639-4F0D-417B-92B3-89F925B6D7C8}"/>
          </ac:grpSpMkLst>
        </pc:grpChg>
        <pc:picChg chg="del">
          <ac:chgData name="Đỗ Nhật Tân" userId="4e733562-e95a-4353-b9c3-ef038ff10599" providerId="ADAL" clId="{24613B01-CC88-495B-AAB8-9B46A0863FC5}" dt="2021-10-29T05:02:15.489" v="4914" actId="478"/>
          <ac:picMkLst>
            <pc:docMk/>
            <pc:sldMk cId="2260880699" sldId="269"/>
            <ac:picMk id="16" creationId="{E8F5E94D-E286-4E21-8458-F732E357926F}"/>
          </ac:picMkLst>
        </pc:picChg>
      </pc:sldChg>
      <pc:sldChg chg="new del setBg">
        <pc:chgData name="Đỗ Nhật Tân" userId="4e733562-e95a-4353-b9c3-ef038ff10599" providerId="ADAL" clId="{24613B01-CC88-495B-AAB8-9B46A0863FC5}" dt="2021-10-29T09:40:36.263" v="5797" actId="47"/>
        <pc:sldMkLst>
          <pc:docMk/>
          <pc:sldMk cId="1461398039" sldId="270"/>
        </pc:sldMkLst>
      </pc:sldChg>
      <pc:sldChg chg="new del">
        <pc:chgData name="Đỗ Nhật Tân" userId="4e733562-e95a-4353-b9c3-ef038ff10599" providerId="ADAL" clId="{24613B01-CC88-495B-AAB8-9B46A0863FC5}" dt="2021-10-29T09:39:19.452" v="5784" actId="680"/>
        <pc:sldMkLst>
          <pc:docMk/>
          <pc:sldMk cId="1379353052" sldId="271"/>
        </pc:sldMkLst>
      </pc:sldChg>
      <pc:sldChg chg="addSp delSp modSp add mod ord setBg">
        <pc:chgData name="Đỗ Nhật Tân" userId="4e733562-e95a-4353-b9c3-ef038ff10599" providerId="ADAL" clId="{24613B01-CC88-495B-AAB8-9B46A0863FC5}" dt="2021-10-29T10:38:34.895" v="7123" actId="14826"/>
        <pc:sldMkLst>
          <pc:docMk/>
          <pc:sldMk cId="3175763572" sldId="271"/>
        </pc:sldMkLst>
        <pc:spChg chg="mod">
          <ac:chgData name="Đỗ Nhật Tân" userId="4e733562-e95a-4353-b9c3-ef038ff10599" providerId="ADAL" clId="{24613B01-CC88-495B-AAB8-9B46A0863FC5}" dt="2021-10-29T09:42:45.446" v="5805" actId="20577"/>
          <ac:spMkLst>
            <pc:docMk/>
            <pc:sldMk cId="3175763572" sldId="271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09:59:07.381" v="5871" actId="20577"/>
          <ac:spMkLst>
            <pc:docMk/>
            <pc:sldMk cId="3175763572" sldId="271"/>
            <ac:spMk id="4" creationId="{916453D8-9022-44D0-8FE0-6F185D83650A}"/>
          </ac:spMkLst>
        </pc:spChg>
        <pc:spChg chg="add mod">
          <ac:chgData name="Đỗ Nhật Tân" userId="4e733562-e95a-4353-b9c3-ef038ff10599" providerId="ADAL" clId="{24613B01-CC88-495B-AAB8-9B46A0863FC5}" dt="2021-10-29T10:12:35.571" v="6539" actId="1076"/>
          <ac:spMkLst>
            <pc:docMk/>
            <pc:sldMk cId="3175763572" sldId="271"/>
            <ac:spMk id="10" creationId="{42A459A0-5213-46BB-875E-38B2CA577AE9}"/>
          </ac:spMkLst>
        </pc:spChg>
        <pc:spChg chg="add del mod">
          <ac:chgData name="Đỗ Nhật Tân" userId="4e733562-e95a-4353-b9c3-ef038ff10599" providerId="ADAL" clId="{24613B01-CC88-495B-AAB8-9B46A0863FC5}" dt="2021-10-29T09:59:32.081" v="5907" actId="478"/>
          <ac:spMkLst>
            <pc:docMk/>
            <pc:sldMk cId="3175763572" sldId="271"/>
            <ac:spMk id="11" creationId="{940B39ED-B518-4427-906D-EAF046E5AF59}"/>
          </ac:spMkLst>
        </pc:spChg>
        <pc:spChg chg="add mod">
          <ac:chgData name="Đỗ Nhật Tân" userId="4e733562-e95a-4353-b9c3-ef038ff10599" providerId="ADAL" clId="{24613B01-CC88-495B-AAB8-9B46A0863FC5}" dt="2021-10-29T10:07:04.572" v="6443" actId="113"/>
          <ac:spMkLst>
            <pc:docMk/>
            <pc:sldMk cId="3175763572" sldId="271"/>
            <ac:spMk id="12" creationId="{1438ABA4-E848-4760-95EF-1B0FA0E65D9D}"/>
          </ac:spMkLst>
        </pc:spChg>
        <pc:spChg chg="del">
          <ac:chgData name="Đỗ Nhật Tân" userId="4e733562-e95a-4353-b9c3-ef038ff10599" providerId="ADAL" clId="{24613B01-CC88-495B-AAB8-9B46A0863FC5}" dt="2021-10-29T09:40:52.332" v="5803" actId="478"/>
          <ac:spMkLst>
            <pc:docMk/>
            <pc:sldMk cId="3175763572" sldId="271"/>
            <ac:spMk id="39" creationId="{8CA1CCCE-A76C-478C-B9D2-90ED6B77F613}"/>
          </ac:spMkLst>
        </pc:spChg>
        <pc:picChg chg="add mod">
          <ac:chgData name="Đỗ Nhật Tân" userId="4e733562-e95a-4353-b9c3-ef038ff10599" providerId="ADAL" clId="{24613B01-CC88-495B-AAB8-9B46A0863FC5}" dt="2021-10-29T10:38:34.895" v="7123" actId="14826"/>
          <ac:picMkLst>
            <pc:docMk/>
            <pc:sldMk cId="3175763572" sldId="271"/>
            <ac:picMk id="7" creationId="{A54382F8-A4A5-4F1A-A1CC-37E92DF2E66A}"/>
          </ac:picMkLst>
        </pc:picChg>
        <pc:picChg chg="del">
          <ac:chgData name="Đỗ Nhật Tân" userId="4e733562-e95a-4353-b9c3-ef038ff10599" providerId="ADAL" clId="{24613B01-CC88-495B-AAB8-9B46A0863FC5}" dt="2021-10-29T09:40:49.882" v="5802" actId="478"/>
          <ac:picMkLst>
            <pc:docMk/>
            <pc:sldMk cId="3175763572" sldId="271"/>
            <ac:picMk id="41" creationId="{3B972180-0E92-4BDF-8915-B720D60DC89C}"/>
          </ac:picMkLst>
        </pc:picChg>
      </pc:sldChg>
      <pc:sldChg chg="addSp delSp modSp add mod modTransition modAnim">
        <pc:chgData name="Đỗ Nhật Tân" userId="4e733562-e95a-4353-b9c3-ef038ff10599" providerId="ADAL" clId="{24613B01-CC88-495B-AAB8-9B46A0863FC5}" dt="2021-10-29T15:44:23.589" v="8471" actId="20577"/>
        <pc:sldMkLst>
          <pc:docMk/>
          <pc:sldMk cId="4098762271" sldId="272"/>
        </pc:sldMkLst>
        <pc:spChg chg="mod">
          <ac:chgData name="Đỗ Nhật Tân" userId="4e733562-e95a-4353-b9c3-ef038ff10599" providerId="ADAL" clId="{24613B01-CC88-495B-AAB8-9B46A0863FC5}" dt="2021-10-29T10:32:29.147" v="7060" actId="58"/>
          <ac:spMkLst>
            <pc:docMk/>
            <pc:sldMk cId="4098762271" sldId="272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11:40:56.784" v="7513" actId="207"/>
          <ac:spMkLst>
            <pc:docMk/>
            <pc:sldMk cId="4098762271" sldId="272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10:23:06.516" v="6825" actId="1076"/>
          <ac:spMkLst>
            <pc:docMk/>
            <pc:sldMk cId="4098762271" sldId="272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29T10:15:33.470" v="6607" actId="478"/>
          <ac:spMkLst>
            <pc:docMk/>
            <pc:sldMk cId="4098762271" sldId="272"/>
            <ac:spMk id="5" creationId="{809DC265-1786-444A-A047-837743F0DA3D}"/>
          </ac:spMkLst>
        </pc:spChg>
        <pc:spChg chg="add mod">
          <ac:chgData name="Đỗ Nhật Tân" userId="4e733562-e95a-4353-b9c3-ef038ff10599" providerId="ADAL" clId="{24613B01-CC88-495B-AAB8-9B46A0863FC5}" dt="2021-10-29T15:44:23.589" v="8471" actId="20577"/>
          <ac:spMkLst>
            <pc:docMk/>
            <pc:sldMk cId="4098762271" sldId="272"/>
            <ac:spMk id="9" creationId="{B87F8FC4-2441-48F3-8640-6DC27AB2571B}"/>
          </ac:spMkLst>
        </pc:spChg>
        <pc:spChg chg="del mod">
          <ac:chgData name="Đỗ Nhật Tân" userId="4e733562-e95a-4353-b9c3-ef038ff10599" providerId="ADAL" clId="{24613B01-CC88-495B-AAB8-9B46A0863FC5}" dt="2021-10-29T10:16:53.744" v="6647" actId="478"/>
          <ac:spMkLst>
            <pc:docMk/>
            <pc:sldMk cId="4098762271" sldId="272"/>
            <ac:spMk id="10" creationId="{42A459A0-5213-46BB-875E-38B2CA577AE9}"/>
          </ac:spMkLst>
        </pc:spChg>
        <pc:spChg chg="add mod">
          <ac:chgData name="Đỗ Nhật Tân" userId="4e733562-e95a-4353-b9c3-ef038ff10599" providerId="ADAL" clId="{24613B01-CC88-495B-AAB8-9B46A0863FC5}" dt="2021-10-29T10:29:42.620" v="6968" actId="164"/>
          <ac:spMkLst>
            <pc:docMk/>
            <pc:sldMk cId="4098762271" sldId="272"/>
            <ac:spMk id="11" creationId="{D67AF22F-B7A4-42F1-9D29-7CF052EA402B}"/>
          </ac:spMkLst>
        </pc:spChg>
        <pc:spChg chg="mod">
          <ac:chgData name="Đỗ Nhật Tân" userId="4e733562-e95a-4353-b9c3-ef038ff10599" providerId="ADAL" clId="{24613B01-CC88-495B-AAB8-9B46A0863FC5}" dt="2021-10-29T10:43:02.122" v="7334" actId="113"/>
          <ac:spMkLst>
            <pc:docMk/>
            <pc:sldMk cId="4098762271" sldId="272"/>
            <ac:spMk id="12" creationId="{1438ABA4-E848-4760-95EF-1B0FA0E65D9D}"/>
          </ac:spMkLst>
        </pc:spChg>
        <pc:spChg chg="add mod">
          <ac:chgData name="Đỗ Nhật Tân" userId="4e733562-e95a-4353-b9c3-ef038ff10599" providerId="ADAL" clId="{24613B01-CC88-495B-AAB8-9B46A0863FC5}" dt="2021-10-29T10:29:42.620" v="6968" actId="164"/>
          <ac:spMkLst>
            <pc:docMk/>
            <pc:sldMk cId="4098762271" sldId="272"/>
            <ac:spMk id="13" creationId="{F96DE6DB-97AE-4D03-8212-DE99F9EAD136}"/>
          </ac:spMkLst>
        </pc:spChg>
        <pc:spChg chg="add mod topLvl">
          <ac:chgData name="Đỗ Nhật Tân" userId="4e733562-e95a-4353-b9c3-ef038ff10599" providerId="ADAL" clId="{24613B01-CC88-495B-AAB8-9B46A0863FC5}" dt="2021-10-29T15:39:23.875" v="8389" actId="164"/>
          <ac:spMkLst>
            <pc:docMk/>
            <pc:sldMk cId="4098762271" sldId="272"/>
            <ac:spMk id="14" creationId="{9B374FC2-184D-4FD9-98FD-26DF888DB66B}"/>
          </ac:spMkLst>
        </pc:spChg>
        <pc:spChg chg="add mod">
          <ac:chgData name="Đỗ Nhật Tân" userId="4e733562-e95a-4353-b9c3-ef038ff10599" providerId="ADAL" clId="{24613B01-CC88-495B-AAB8-9B46A0863FC5}" dt="2021-10-29T10:32:15.365" v="7058" actId="1076"/>
          <ac:spMkLst>
            <pc:docMk/>
            <pc:sldMk cId="4098762271" sldId="272"/>
            <ac:spMk id="23" creationId="{9425A1D6-ECF6-488A-A741-9B7E043E2999}"/>
          </ac:spMkLst>
        </pc:spChg>
        <pc:spChg chg="add mod">
          <ac:chgData name="Đỗ Nhật Tân" userId="4e733562-e95a-4353-b9c3-ef038ff10599" providerId="ADAL" clId="{24613B01-CC88-495B-AAB8-9B46A0863FC5}" dt="2021-10-29T10:30:51.547" v="6980" actId="113"/>
          <ac:spMkLst>
            <pc:docMk/>
            <pc:sldMk cId="4098762271" sldId="272"/>
            <ac:spMk id="25" creationId="{5EF68132-99E9-4F80-AF7C-9C232D34C784}"/>
          </ac:spMkLst>
        </pc:spChg>
        <pc:spChg chg="add del mod topLvl">
          <ac:chgData name="Đỗ Nhật Tân" userId="4e733562-e95a-4353-b9c3-ef038ff10599" providerId="ADAL" clId="{24613B01-CC88-495B-AAB8-9B46A0863FC5}" dt="2021-10-29T10:32:07.044" v="7057" actId="478"/>
          <ac:spMkLst>
            <pc:docMk/>
            <pc:sldMk cId="4098762271" sldId="272"/>
            <ac:spMk id="44" creationId="{E503D9FE-38E1-479B-B6FE-80D6773BA341}"/>
          </ac:spMkLst>
        </pc:spChg>
        <pc:spChg chg="add del mod topLvl">
          <ac:chgData name="Đỗ Nhật Tân" userId="4e733562-e95a-4353-b9c3-ef038ff10599" providerId="ADAL" clId="{24613B01-CC88-495B-AAB8-9B46A0863FC5}" dt="2021-10-29T10:32:05.295" v="7055" actId="478"/>
          <ac:spMkLst>
            <pc:docMk/>
            <pc:sldMk cId="4098762271" sldId="272"/>
            <ac:spMk id="45" creationId="{957B53E4-A970-4468-B3A4-D8DA6CA27C00}"/>
          </ac:spMkLst>
        </pc:spChg>
        <pc:spChg chg="mod">
          <ac:chgData name="Đỗ Nhật Tân" userId="4e733562-e95a-4353-b9c3-ef038ff10599" providerId="ADAL" clId="{24613B01-CC88-495B-AAB8-9B46A0863FC5}" dt="2021-10-29T10:36:04.275" v="7115" actId="207"/>
          <ac:spMkLst>
            <pc:docMk/>
            <pc:sldMk cId="4098762271" sldId="272"/>
            <ac:spMk id="49" creationId="{7CDF23C5-EA00-49C8-BA73-C6321038B9F2}"/>
          </ac:spMkLst>
        </pc:spChg>
        <pc:grpChg chg="add mod">
          <ac:chgData name="Đỗ Nhật Tân" userId="4e733562-e95a-4353-b9c3-ef038ff10599" providerId="ADAL" clId="{24613B01-CC88-495B-AAB8-9B46A0863FC5}" dt="2021-10-29T15:39:23.875" v="8389" actId="164"/>
          <ac:grpSpMkLst>
            <pc:docMk/>
            <pc:sldMk cId="4098762271" sldId="272"/>
            <ac:grpSpMk id="5" creationId="{88DE48A4-1F1D-41EE-9641-423ECC461FE2}"/>
          </ac:grpSpMkLst>
        </pc:grpChg>
        <pc:grpChg chg="add del mod">
          <ac:chgData name="Đỗ Nhật Tân" userId="4e733562-e95a-4353-b9c3-ef038ff10599" providerId="ADAL" clId="{24613B01-CC88-495B-AAB8-9B46A0863FC5}" dt="2021-10-29T10:31:47.488" v="7053" actId="165"/>
          <ac:grpSpMkLst>
            <pc:docMk/>
            <pc:sldMk cId="4098762271" sldId="272"/>
            <ac:grpSpMk id="39" creationId="{0CCE634D-CBA3-4A07-9BBD-BE4BBA81E252}"/>
          </ac:grpSpMkLst>
        </pc:grpChg>
        <pc:grpChg chg="add mod">
          <ac:chgData name="Đỗ Nhật Tân" userId="4e733562-e95a-4353-b9c3-ef038ff10599" providerId="ADAL" clId="{24613B01-CC88-495B-AAB8-9B46A0863FC5}" dt="2021-10-29T10:29:50.124" v="6969" actId="1076"/>
          <ac:grpSpMkLst>
            <pc:docMk/>
            <pc:sldMk cId="4098762271" sldId="272"/>
            <ac:grpSpMk id="40" creationId="{DEAC1D74-1774-4579-9BC4-66A39C6F26FD}"/>
          </ac:grpSpMkLst>
        </pc:grpChg>
        <pc:grpChg chg="add mod">
          <ac:chgData name="Đỗ Nhật Tân" userId="4e733562-e95a-4353-b9c3-ef038ff10599" providerId="ADAL" clId="{24613B01-CC88-495B-AAB8-9B46A0863FC5}" dt="2021-10-29T10:29:50.124" v="6969" actId="1076"/>
          <ac:grpSpMkLst>
            <pc:docMk/>
            <pc:sldMk cId="4098762271" sldId="272"/>
            <ac:grpSpMk id="41" creationId="{809ADDEF-1264-4C50-866A-04D57E2DD83C}"/>
          </ac:grpSpMkLst>
        </pc:grpChg>
        <pc:grpChg chg="add mod">
          <ac:chgData name="Đỗ Nhật Tân" userId="4e733562-e95a-4353-b9c3-ef038ff10599" providerId="ADAL" clId="{24613B01-CC88-495B-AAB8-9B46A0863FC5}" dt="2021-10-29T10:29:50.124" v="6969" actId="1076"/>
          <ac:grpSpMkLst>
            <pc:docMk/>
            <pc:sldMk cId="4098762271" sldId="272"/>
            <ac:grpSpMk id="42" creationId="{42F83BF9-9AF5-4035-BBF0-53EC1605E01D}"/>
          </ac:grpSpMkLst>
        </pc:grpChg>
        <pc:grpChg chg="add mod">
          <ac:chgData name="Đỗ Nhật Tân" userId="4e733562-e95a-4353-b9c3-ef038ff10599" providerId="ADAL" clId="{24613B01-CC88-495B-AAB8-9B46A0863FC5}" dt="2021-10-29T10:34:01.445" v="7072"/>
          <ac:grpSpMkLst>
            <pc:docMk/>
            <pc:sldMk cId="4098762271" sldId="272"/>
            <ac:grpSpMk id="47" creationId="{8DEB7495-60DA-43E3-9106-1A2408BAA0CF}"/>
          </ac:grpSpMkLst>
        </pc:grpChg>
        <pc:picChg chg="mod">
          <ac:chgData name="Đỗ Nhật Tân" userId="4e733562-e95a-4353-b9c3-ef038ff10599" providerId="ADAL" clId="{24613B01-CC88-495B-AAB8-9B46A0863FC5}" dt="2021-10-29T10:38:58.709" v="7124" actId="14826"/>
          <ac:picMkLst>
            <pc:docMk/>
            <pc:sldMk cId="4098762271" sldId="272"/>
            <ac:picMk id="7" creationId="{A54382F8-A4A5-4F1A-A1CC-37E92DF2E66A}"/>
          </ac:picMkLst>
        </pc:picChg>
        <pc:picChg chg="add mod">
          <ac:chgData name="Đỗ Nhật Tân" userId="4e733562-e95a-4353-b9c3-ef038ff10599" providerId="ADAL" clId="{24613B01-CC88-495B-AAB8-9B46A0863FC5}" dt="2021-10-29T11:39:40.955" v="7501" actId="1076"/>
          <ac:picMkLst>
            <pc:docMk/>
            <pc:sldMk cId="4098762271" sldId="272"/>
            <ac:picMk id="75" creationId="{BE409D0C-6C10-4F41-AF12-C75AFCCAB926}"/>
          </ac:picMkLst>
        </pc:picChg>
        <pc:cxnChg chg="add mod topLvl">
          <ac:chgData name="Đỗ Nhật Tân" userId="4e733562-e95a-4353-b9c3-ef038ff10599" providerId="ADAL" clId="{24613B01-CC88-495B-AAB8-9B46A0863FC5}" dt="2021-10-29T15:39:23.875" v="8389" actId="164"/>
          <ac:cxnSpMkLst>
            <pc:docMk/>
            <pc:sldMk cId="4098762271" sldId="272"/>
            <ac:cxnSpMk id="8" creationId="{86600163-F8AC-4E3B-9630-B185A09DA075}"/>
          </ac:cxnSpMkLst>
        </pc:cxnChg>
        <pc:cxnChg chg="add mod">
          <ac:chgData name="Đỗ Nhật Tân" userId="4e733562-e95a-4353-b9c3-ef038ff10599" providerId="ADAL" clId="{24613B01-CC88-495B-AAB8-9B46A0863FC5}" dt="2021-10-29T10:32:21.645" v="7059" actId="14100"/>
          <ac:cxnSpMkLst>
            <pc:docMk/>
            <pc:sldMk cId="4098762271" sldId="272"/>
            <ac:cxnSpMk id="19" creationId="{555842A8-F0E5-46FE-BEE2-EB0E566D3AA8}"/>
          </ac:cxnSpMkLst>
        </pc:cxnChg>
        <pc:cxnChg chg="add mod">
          <ac:chgData name="Đỗ Nhật Tân" userId="4e733562-e95a-4353-b9c3-ef038ff10599" providerId="ADAL" clId="{24613B01-CC88-495B-AAB8-9B46A0863FC5}" dt="2021-10-29T10:29:40.108" v="6967" actId="164"/>
          <ac:cxnSpMkLst>
            <pc:docMk/>
            <pc:sldMk cId="4098762271" sldId="272"/>
            <ac:cxnSpMk id="24" creationId="{3C335DDA-3751-4683-A22F-AE15BBC2D39E}"/>
          </ac:cxnSpMkLst>
        </pc:cxnChg>
        <pc:cxnChg chg="add mod">
          <ac:chgData name="Đỗ Nhật Tân" userId="4e733562-e95a-4353-b9c3-ef038ff10599" providerId="ADAL" clId="{24613B01-CC88-495B-AAB8-9B46A0863FC5}" dt="2021-10-29T10:29:40.108" v="6967" actId="164"/>
          <ac:cxnSpMkLst>
            <pc:docMk/>
            <pc:sldMk cId="4098762271" sldId="272"/>
            <ac:cxnSpMk id="29" creationId="{98261DC7-C5DF-43DB-8869-8956073DF31D}"/>
          </ac:cxnSpMkLst>
        </pc:cxnChg>
        <pc:cxnChg chg="add mod">
          <ac:chgData name="Đỗ Nhật Tân" userId="4e733562-e95a-4353-b9c3-ef038ff10599" providerId="ADAL" clId="{24613B01-CC88-495B-AAB8-9B46A0863FC5}" dt="2021-10-29T10:29:40.108" v="6967" actId="164"/>
          <ac:cxnSpMkLst>
            <pc:docMk/>
            <pc:sldMk cId="4098762271" sldId="272"/>
            <ac:cxnSpMk id="31" creationId="{E1EBC652-9370-4CCB-B2F9-3A4BC5F4AB9B}"/>
          </ac:cxnSpMkLst>
        </pc:cxnChg>
        <pc:cxnChg chg="del mod">
          <ac:chgData name="Đỗ Nhật Tân" userId="4e733562-e95a-4353-b9c3-ef038ff10599" providerId="ADAL" clId="{24613B01-CC88-495B-AAB8-9B46A0863FC5}" dt="2021-10-29T10:33:59.394" v="7071" actId="478"/>
          <ac:cxnSpMkLst>
            <pc:docMk/>
            <pc:sldMk cId="4098762271" sldId="272"/>
            <ac:cxnSpMk id="48" creationId="{770D87BC-1E6A-4B46-AFF6-A31A5169A23C}"/>
          </ac:cxnSpMkLst>
        </pc:cxnChg>
        <pc:cxnChg chg="mod">
          <ac:chgData name="Đỗ Nhật Tân" userId="4e733562-e95a-4353-b9c3-ef038ff10599" providerId="ADAL" clId="{24613B01-CC88-495B-AAB8-9B46A0863FC5}" dt="2021-10-29T10:37:06.837" v="7122" actId="1582"/>
          <ac:cxnSpMkLst>
            <pc:docMk/>
            <pc:sldMk cId="4098762271" sldId="272"/>
            <ac:cxnSpMk id="50" creationId="{D608E4C0-2330-4DEC-ADD8-473F98183E4A}"/>
          </ac:cxnSpMkLst>
        </pc:cxnChg>
        <pc:cxnChg chg="mod">
          <ac:chgData name="Đỗ Nhật Tân" userId="4e733562-e95a-4353-b9c3-ef038ff10599" providerId="ADAL" clId="{24613B01-CC88-495B-AAB8-9B46A0863FC5}" dt="2021-10-29T10:37:06.837" v="7122" actId="1582"/>
          <ac:cxnSpMkLst>
            <pc:docMk/>
            <pc:sldMk cId="4098762271" sldId="272"/>
            <ac:cxnSpMk id="51" creationId="{81098C71-8391-48C7-9969-62BDFF4BEC24}"/>
          </ac:cxnSpMkLst>
        </pc:cxnChg>
        <pc:cxnChg chg="add mod">
          <ac:chgData name="Đỗ Nhật Tân" userId="4e733562-e95a-4353-b9c3-ef038ff10599" providerId="ADAL" clId="{24613B01-CC88-495B-AAB8-9B46A0863FC5}" dt="2021-10-29T10:37:06.837" v="7122" actId="1582"/>
          <ac:cxnSpMkLst>
            <pc:docMk/>
            <pc:sldMk cId="4098762271" sldId="272"/>
            <ac:cxnSpMk id="60" creationId="{AFDEF37C-7425-4FAD-90A9-E2B4D1F1CEF3}"/>
          </ac:cxnSpMkLst>
        </pc:cxnChg>
      </pc:sldChg>
      <pc:sldChg chg="addSp delSp modSp add mod">
        <pc:chgData name="Đỗ Nhật Tân" userId="4e733562-e95a-4353-b9c3-ef038ff10599" providerId="ADAL" clId="{24613B01-CC88-495B-AAB8-9B46A0863FC5}" dt="2021-10-29T11:41:31.152" v="7515" actId="207"/>
        <pc:sldMkLst>
          <pc:docMk/>
          <pc:sldMk cId="1183033813" sldId="273"/>
        </pc:sldMkLst>
        <pc:spChg chg="mod">
          <ac:chgData name="Đỗ Nhật Tân" userId="4e733562-e95a-4353-b9c3-ef038ff10599" providerId="ADAL" clId="{24613B01-CC88-495B-AAB8-9B46A0863FC5}" dt="2021-10-29T11:41:01.212" v="7514" actId="207"/>
          <ac:spMkLst>
            <pc:docMk/>
            <pc:sldMk cId="1183033813" sldId="273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11:41:31.152" v="7515" actId="207"/>
          <ac:spMkLst>
            <pc:docMk/>
            <pc:sldMk cId="1183033813" sldId="273"/>
            <ac:spMk id="9" creationId="{B87F8FC4-2441-48F3-8640-6DC27AB2571B}"/>
          </ac:spMkLst>
        </pc:spChg>
        <pc:spChg chg="mod">
          <ac:chgData name="Đỗ Nhật Tân" userId="4e733562-e95a-4353-b9c3-ef038ff10599" providerId="ADAL" clId="{24613B01-CC88-495B-AAB8-9B46A0863FC5}" dt="2021-10-29T10:42:36.547" v="7311" actId="1076"/>
          <ac:spMkLst>
            <pc:docMk/>
            <pc:sldMk cId="1183033813" sldId="273"/>
            <ac:spMk id="11" creationId="{D67AF22F-B7A4-42F1-9D29-7CF052EA402B}"/>
          </ac:spMkLst>
        </pc:spChg>
        <pc:spChg chg="mod">
          <ac:chgData name="Đỗ Nhật Tân" userId="4e733562-e95a-4353-b9c3-ef038ff10599" providerId="ADAL" clId="{24613B01-CC88-495B-AAB8-9B46A0863FC5}" dt="2021-10-29T10:43:05.098" v="7335" actId="113"/>
          <ac:spMkLst>
            <pc:docMk/>
            <pc:sldMk cId="1183033813" sldId="273"/>
            <ac:spMk id="12" creationId="{1438ABA4-E848-4760-95EF-1B0FA0E65D9D}"/>
          </ac:spMkLst>
        </pc:spChg>
        <pc:spChg chg="add del">
          <ac:chgData name="Đỗ Nhật Tân" userId="4e733562-e95a-4353-b9c3-ef038ff10599" providerId="ADAL" clId="{24613B01-CC88-495B-AAB8-9B46A0863FC5}" dt="2021-10-29T10:40:28.144" v="7128" actId="478"/>
          <ac:spMkLst>
            <pc:docMk/>
            <pc:sldMk cId="1183033813" sldId="273"/>
            <ac:spMk id="14" creationId="{9B374FC2-184D-4FD9-98FD-26DF888DB66B}"/>
          </ac:spMkLst>
        </pc:spChg>
        <pc:spChg chg="add mod">
          <ac:chgData name="Đỗ Nhật Tân" userId="4e733562-e95a-4353-b9c3-ef038ff10599" providerId="ADAL" clId="{24613B01-CC88-495B-AAB8-9B46A0863FC5}" dt="2021-10-29T10:45:23.319" v="7368" actId="404"/>
          <ac:spMkLst>
            <pc:docMk/>
            <pc:sldMk cId="1183033813" sldId="273"/>
            <ac:spMk id="28" creationId="{4907EB1A-93A1-47DA-8DC7-172F959EED50}"/>
          </ac:spMkLst>
        </pc:spChg>
        <pc:spChg chg="mod">
          <ac:chgData name="Đỗ Nhật Tân" userId="4e733562-e95a-4353-b9c3-ef038ff10599" providerId="ADAL" clId="{24613B01-CC88-495B-AAB8-9B46A0863FC5}" dt="2021-10-29T10:45:29.762" v="7369"/>
          <ac:spMkLst>
            <pc:docMk/>
            <pc:sldMk cId="1183033813" sldId="273"/>
            <ac:spMk id="32" creationId="{F9B6EB7B-244B-4958-AA17-1BC7F88537F2}"/>
          </ac:spMkLst>
        </pc:spChg>
        <pc:spChg chg="mod">
          <ac:chgData name="Đỗ Nhật Tân" userId="4e733562-e95a-4353-b9c3-ef038ff10599" providerId="ADAL" clId="{24613B01-CC88-495B-AAB8-9B46A0863FC5}" dt="2021-10-29T10:47:20.557" v="7451" actId="207"/>
          <ac:spMkLst>
            <pc:docMk/>
            <pc:sldMk cId="1183033813" sldId="273"/>
            <ac:spMk id="33" creationId="{77A9C989-E759-4B44-A93F-0F96C973015C}"/>
          </ac:spMkLst>
        </pc:spChg>
        <pc:spChg chg="add mod">
          <ac:chgData name="Đỗ Nhật Tân" userId="4e733562-e95a-4353-b9c3-ef038ff10599" providerId="ADAL" clId="{24613B01-CC88-495B-AAB8-9B46A0863FC5}" dt="2021-10-29T10:47:47.933" v="7497" actId="14100"/>
          <ac:spMkLst>
            <pc:docMk/>
            <pc:sldMk cId="1183033813" sldId="273"/>
            <ac:spMk id="34" creationId="{40989BC5-E337-4256-9666-B637A98B5980}"/>
          </ac:spMkLst>
        </pc:spChg>
        <pc:grpChg chg="add mod">
          <ac:chgData name="Đỗ Nhật Tân" userId="4e733562-e95a-4353-b9c3-ef038ff10599" providerId="ADAL" clId="{24613B01-CC88-495B-AAB8-9B46A0863FC5}" dt="2021-10-29T10:45:37.989" v="7371" actId="1076"/>
          <ac:grpSpMkLst>
            <pc:docMk/>
            <pc:sldMk cId="1183033813" sldId="273"/>
            <ac:grpSpMk id="30" creationId="{4A0F5DD7-CCE2-44A6-830C-16EC908AF5E4}"/>
          </ac:grpSpMkLst>
        </pc:grpChg>
        <pc:grpChg chg="add del">
          <ac:chgData name="Đỗ Nhật Tân" userId="4e733562-e95a-4353-b9c3-ef038ff10599" providerId="ADAL" clId="{24613B01-CC88-495B-AAB8-9B46A0863FC5}" dt="2021-10-29T10:40:28.144" v="7128" actId="478"/>
          <ac:grpSpMkLst>
            <pc:docMk/>
            <pc:sldMk cId="1183033813" sldId="273"/>
            <ac:grpSpMk id="40" creationId="{DEAC1D74-1774-4579-9BC4-66A39C6F26FD}"/>
          </ac:grpSpMkLst>
        </pc:grpChg>
        <pc:grpChg chg="add del">
          <ac:chgData name="Đỗ Nhật Tân" userId="4e733562-e95a-4353-b9c3-ef038ff10599" providerId="ADAL" clId="{24613B01-CC88-495B-AAB8-9B46A0863FC5}" dt="2021-10-29T10:40:28.144" v="7128" actId="478"/>
          <ac:grpSpMkLst>
            <pc:docMk/>
            <pc:sldMk cId="1183033813" sldId="273"/>
            <ac:grpSpMk id="41" creationId="{809ADDEF-1264-4C50-866A-04D57E2DD83C}"/>
          </ac:grpSpMkLst>
        </pc:grpChg>
        <pc:grpChg chg="add del mod">
          <ac:chgData name="Đỗ Nhật Tân" userId="4e733562-e95a-4353-b9c3-ef038ff10599" providerId="ADAL" clId="{24613B01-CC88-495B-AAB8-9B46A0863FC5}" dt="2021-10-29T10:42:44.517" v="7312" actId="1076"/>
          <ac:grpSpMkLst>
            <pc:docMk/>
            <pc:sldMk cId="1183033813" sldId="273"/>
            <ac:grpSpMk id="42" creationId="{42F83BF9-9AF5-4035-BBF0-53EC1605E01D}"/>
          </ac:grpSpMkLst>
        </pc:grpChg>
        <pc:grpChg chg="add del">
          <ac:chgData name="Đỗ Nhật Tân" userId="4e733562-e95a-4353-b9c3-ef038ff10599" providerId="ADAL" clId="{24613B01-CC88-495B-AAB8-9B46A0863FC5}" dt="2021-10-29T10:40:28.144" v="7128" actId="478"/>
          <ac:grpSpMkLst>
            <pc:docMk/>
            <pc:sldMk cId="1183033813" sldId="273"/>
            <ac:grpSpMk id="47" creationId="{8DEB7495-60DA-43E3-9106-1A2408BAA0CF}"/>
          </ac:grpSpMkLst>
        </pc:grpChg>
        <pc:picChg chg="add mod">
          <ac:chgData name="Đỗ Nhật Tân" userId="4e733562-e95a-4353-b9c3-ef038ff10599" providerId="ADAL" clId="{24613B01-CC88-495B-AAB8-9B46A0863FC5}" dt="2021-10-29T10:44:23.170" v="7341" actId="207"/>
          <ac:picMkLst>
            <pc:docMk/>
            <pc:sldMk cId="1183033813" sldId="273"/>
            <ac:picMk id="6" creationId="{C8A7648E-61B9-403D-A613-8F5F722B3579}"/>
          </ac:picMkLst>
        </pc:picChg>
        <pc:cxnChg chg="del mod">
          <ac:chgData name="Đỗ Nhật Tân" userId="4e733562-e95a-4353-b9c3-ef038ff10599" providerId="ADAL" clId="{24613B01-CC88-495B-AAB8-9B46A0863FC5}" dt="2021-10-29T10:40:28.144" v="7128" actId="478"/>
          <ac:cxnSpMkLst>
            <pc:docMk/>
            <pc:sldMk cId="1183033813" sldId="273"/>
            <ac:cxnSpMk id="8" creationId="{86600163-F8AC-4E3B-9630-B185A09DA075}"/>
          </ac:cxnSpMkLst>
        </pc:cxnChg>
        <pc:cxnChg chg="mod">
          <ac:chgData name="Đỗ Nhật Tân" userId="4e733562-e95a-4353-b9c3-ef038ff10599" providerId="ADAL" clId="{24613B01-CC88-495B-AAB8-9B46A0863FC5}" dt="2021-10-29T10:40:28.144" v="7128" actId="478"/>
          <ac:cxnSpMkLst>
            <pc:docMk/>
            <pc:sldMk cId="1183033813" sldId="273"/>
            <ac:cxnSpMk id="19" creationId="{555842A8-F0E5-46FE-BEE2-EB0E566D3AA8}"/>
          </ac:cxnSpMkLst>
        </pc:cxnChg>
        <pc:cxnChg chg="mod">
          <ac:chgData name="Đỗ Nhật Tân" userId="4e733562-e95a-4353-b9c3-ef038ff10599" providerId="ADAL" clId="{24613B01-CC88-495B-AAB8-9B46A0863FC5}" dt="2021-10-29T10:40:28.144" v="7128" actId="478"/>
          <ac:cxnSpMkLst>
            <pc:docMk/>
            <pc:sldMk cId="1183033813" sldId="273"/>
            <ac:cxnSpMk id="24" creationId="{3C335DDA-3751-4683-A22F-AE15BBC2D39E}"/>
          </ac:cxnSpMkLst>
        </pc:cxnChg>
      </pc:sldChg>
      <pc:sldChg chg="add del">
        <pc:chgData name="Đỗ Nhật Tân" userId="4e733562-e95a-4353-b9c3-ef038ff10599" providerId="ADAL" clId="{24613B01-CC88-495B-AAB8-9B46A0863FC5}" dt="2021-10-29T12:00:21.374" v="7517" actId="2890"/>
        <pc:sldMkLst>
          <pc:docMk/>
          <pc:sldMk cId="815043226" sldId="274"/>
        </pc:sldMkLst>
      </pc:sldChg>
      <pc:sldChg chg="addSp delSp modSp add mod ord modTransition setBg">
        <pc:chgData name="Đỗ Nhật Tân" userId="4e733562-e95a-4353-b9c3-ef038ff10599" providerId="ADAL" clId="{24613B01-CC88-495B-AAB8-9B46A0863FC5}" dt="2021-10-29T15:13:34.259" v="7997" actId="20577"/>
        <pc:sldMkLst>
          <pc:docMk/>
          <pc:sldMk cId="1231775732" sldId="274"/>
        </pc:sldMkLst>
        <pc:spChg chg="mod">
          <ac:chgData name="Đỗ Nhật Tân" userId="4e733562-e95a-4353-b9c3-ef038ff10599" providerId="ADAL" clId="{24613B01-CC88-495B-AAB8-9B46A0863FC5}" dt="2021-10-29T12:03:03.512" v="7571" actId="1076"/>
          <ac:spMkLst>
            <pc:docMk/>
            <pc:sldMk cId="1231775732" sldId="274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12:02:48.723" v="7567" actId="20577"/>
          <ac:spMkLst>
            <pc:docMk/>
            <pc:sldMk cId="1231775732" sldId="274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12:03:08.328" v="7582" actId="20577"/>
          <ac:spMkLst>
            <pc:docMk/>
            <pc:sldMk cId="1231775732" sldId="274"/>
            <ac:spMk id="4" creationId="{916453D8-9022-44D0-8FE0-6F185D83650A}"/>
          </ac:spMkLst>
        </pc:spChg>
        <pc:spChg chg="mod">
          <ac:chgData name="Đỗ Nhật Tân" userId="4e733562-e95a-4353-b9c3-ef038ff10599" providerId="ADAL" clId="{24613B01-CC88-495B-AAB8-9B46A0863FC5}" dt="2021-10-29T12:01:31.399" v="7565" actId="1076"/>
          <ac:spMkLst>
            <pc:docMk/>
            <pc:sldMk cId="1231775732" sldId="274"/>
            <ac:spMk id="5" creationId="{809DC265-1786-444A-A047-837743F0DA3D}"/>
          </ac:spMkLst>
        </pc:spChg>
        <pc:spChg chg="mod">
          <ac:chgData name="Đỗ Nhật Tân" userId="4e733562-e95a-4353-b9c3-ef038ff10599" providerId="ADAL" clId="{24613B01-CC88-495B-AAB8-9B46A0863FC5}" dt="2021-10-29T15:13:34.259" v="7997" actId="20577"/>
          <ac:spMkLst>
            <pc:docMk/>
            <pc:sldMk cId="1231775732" sldId="274"/>
            <ac:spMk id="10" creationId="{42A459A0-5213-46BB-875E-38B2CA577AE9}"/>
          </ac:spMkLst>
        </pc:spChg>
        <pc:spChg chg="del">
          <ac:chgData name="Đỗ Nhật Tân" userId="4e733562-e95a-4353-b9c3-ef038ff10599" providerId="ADAL" clId="{24613B01-CC88-495B-AAB8-9B46A0863FC5}" dt="2021-10-29T12:02:55.297" v="7568" actId="478"/>
          <ac:spMkLst>
            <pc:docMk/>
            <pc:sldMk cId="1231775732" sldId="274"/>
            <ac:spMk id="12" creationId="{1438ABA4-E848-4760-95EF-1B0FA0E65D9D}"/>
          </ac:spMkLst>
        </pc:spChg>
        <pc:spChg chg="add del mod">
          <ac:chgData name="Đỗ Nhật Tân" userId="4e733562-e95a-4353-b9c3-ef038ff10599" providerId="ADAL" clId="{24613B01-CC88-495B-AAB8-9B46A0863FC5}" dt="2021-10-29T14:56:06.679" v="7929"/>
          <ac:spMkLst>
            <pc:docMk/>
            <pc:sldMk cId="1231775732" sldId="274"/>
            <ac:spMk id="14" creationId="{5B88E41F-F84B-4F8D-BAE4-636F9B962FF2}"/>
          </ac:spMkLst>
        </pc:spChg>
        <pc:spChg chg="add mod">
          <ac:chgData name="Đỗ Nhật Tân" userId="4e733562-e95a-4353-b9c3-ef038ff10599" providerId="ADAL" clId="{24613B01-CC88-495B-AAB8-9B46A0863FC5}" dt="2021-10-29T15:04:06.303" v="7996" actId="1076"/>
          <ac:spMkLst>
            <pc:docMk/>
            <pc:sldMk cId="1231775732" sldId="274"/>
            <ac:spMk id="15" creationId="{74C375ED-C2A7-465E-992E-694149A8EC4B}"/>
          </ac:spMkLst>
        </pc:spChg>
        <pc:picChg chg="add del mod">
          <ac:chgData name="Đỗ Nhật Tân" userId="4e733562-e95a-4353-b9c3-ef038ff10599" providerId="ADAL" clId="{24613B01-CC88-495B-AAB8-9B46A0863FC5}" dt="2021-10-29T12:13:20.771" v="7830" actId="1076"/>
          <ac:picMkLst>
            <pc:docMk/>
            <pc:sldMk cId="1231775732" sldId="274"/>
            <ac:picMk id="7" creationId="{A54382F8-A4A5-4F1A-A1CC-37E92DF2E66A}"/>
          </ac:picMkLst>
        </pc:picChg>
        <pc:picChg chg="add del mod">
          <ac:chgData name="Đỗ Nhật Tân" userId="4e733562-e95a-4353-b9c3-ef038ff10599" providerId="ADAL" clId="{24613B01-CC88-495B-AAB8-9B46A0863FC5}" dt="2021-10-29T12:13:16.936" v="7828" actId="478"/>
          <ac:picMkLst>
            <pc:docMk/>
            <pc:sldMk cId="1231775732" sldId="274"/>
            <ac:picMk id="9" creationId="{2DF36DF0-0E80-448F-AC58-1CB8D357AF8B}"/>
          </ac:picMkLst>
        </pc:picChg>
        <pc:picChg chg="add mod">
          <ac:chgData name="Đỗ Nhật Tân" userId="4e733562-e95a-4353-b9c3-ef038ff10599" providerId="ADAL" clId="{24613B01-CC88-495B-AAB8-9B46A0863FC5}" dt="2021-10-29T12:13:23.522" v="7832" actId="1076"/>
          <ac:picMkLst>
            <pc:docMk/>
            <pc:sldMk cId="1231775732" sldId="274"/>
            <ac:picMk id="11" creationId="{4BE4ADB6-98BF-4544-A9F2-52523EA9537E}"/>
          </ac:picMkLst>
        </pc:picChg>
        <pc:picChg chg="add mod">
          <ac:chgData name="Đỗ Nhật Tân" userId="4e733562-e95a-4353-b9c3-ef038ff10599" providerId="ADAL" clId="{24613B01-CC88-495B-AAB8-9B46A0863FC5}" dt="2021-10-29T12:13:23.725" v="7833"/>
          <ac:picMkLst>
            <pc:docMk/>
            <pc:sldMk cId="1231775732" sldId="274"/>
            <ac:picMk id="13" creationId="{5143428C-D510-47BF-8052-8E7243E52E27}"/>
          </ac:picMkLst>
        </pc:picChg>
      </pc:sldChg>
      <pc:sldChg chg="add del replId">
        <pc:chgData name="Đỗ Nhật Tân" userId="4e733562-e95a-4353-b9c3-ef038ff10599" providerId="ADAL" clId="{24613B01-CC88-495B-AAB8-9B46A0863FC5}" dt="2021-10-29T12:00:21.374" v="7517" actId="2890"/>
        <pc:sldMkLst>
          <pc:docMk/>
          <pc:sldMk cId="60313483" sldId="275"/>
        </pc:sldMkLst>
      </pc:sldChg>
      <pc:sldChg chg="addSp delSp modSp add mod modTransition delAnim modAnim">
        <pc:chgData name="Đỗ Nhật Tân" userId="4e733562-e95a-4353-b9c3-ef038ff10599" providerId="ADAL" clId="{24613B01-CC88-495B-AAB8-9B46A0863FC5}" dt="2021-10-29T23:55:16.275" v="9182" actId="207"/>
        <pc:sldMkLst>
          <pc:docMk/>
          <pc:sldMk cId="1387754773" sldId="275"/>
        </pc:sldMkLst>
        <pc:spChg chg="mod">
          <ac:chgData name="Đỗ Nhật Tân" userId="4e733562-e95a-4353-b9c3-ef038ff10599" providerId="ADAL" clId="{24613B01-CC88-495B-AAB8-9B46A0863FC5}" dt="2021-10-29T16:07:24.620" v="9005" actId="1076"/>
          <ac:spMkLst>
            <pc:docMk/>
            <pc:sldMk cId="1387754773" sldId="275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15:17:38.140" v="8022" actId="207"/>
          <ac:spMkLst>
            <pc:docMk/>
            <pc:sldMk cId="1387754773" sldId="275"/>
            <ac:spMk id="3" creationId="{A09EAFFC-91F9-438A-A351-C975E0D4E73D}"/>
          </ac:spMkLst>
        </pc:spChg>
        <pc:spChg chg="mod">
          <ac:chgData name="Đỗ Nhật Tân" userId="4e733562-e95a-4353-b9c3-ef038ff10599" providerId="ADAL" clId="{24613B01-CC88-495B-AAB8-9B46A0863FC5}" dt="2021-10-29T15:17:48.509" v="8024" actId="113"/>
          <ac:spMkLst>
            <pc:docMk/>
            <pc:sldMk cId="1387754773" sldId="275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29T15:17:01.232" v="8003" actId="478"/>
          <ac:spMkLst>
            <pc:docMk/>
            <pc:sldMk cId="1387754773" sldId="275"/>
            <ac:spMk id="5" creationId="{809DC265-1786-444A-A047-837743F0DA3D}"/>
          </ac:spMkLst>
        </pc:spChg>
        <pc:spChg chg="add mod">
          <ac:chgData name="Đỗ Nhật Tân" userId="4e733562-e95a-4353-b9c3-ef038ff10599" providerId="ADAL" clId="{24613B01-CC88-495B-AAB8-9B46A0863FC5}" dt="2021-10-29T16:04:19.880" v="8941" actId="1076"/>
          <ac:spMkLst>
            <pc:docMk/>
            <pc:sldMk cId="1387754773" sldId="275"/>
            <ac:spMk id="6" creationId="{777E7BA4-A756-4C14-B8BA-32755CF71CFC}"/>
          </ac:spMkLst>
        </pc:spChg>
        <pc:spChg chg="add mod">
          <ac:chgData name="Đỗ Nhật Tân" userId="4e733562-e95a-4353-b9c3-ef038ff10599" providerId="ADAL" clId="{24613B01-CC88-495B-AAB8-9B46A0863FC5}" dt="2021-10-29T15:28:47.646" v="8322" actId="164"/>
          <ac:spMkLst>
            <pc:docMk/>
            <pc:sldMk cId="1387754773" sldId="275"/>
            <ac:spMk id="9" creationId="{B92342A7-C538-483B-BC2D-0F02E49C641A}"/>
          </ac:spMkLst>
        </pc:spChg>
        <pc:spChg chg="del">
          <ac:chgData name="Đỗ Nhật Tân" userId="4e733562-e95a-4353-b9c3-ef038ff10599" providerId="ADAL" clId="{24613B01-CC88-495B-AAB8-9B46A0863FC5}" dt="2021-10-29T15:18:46.333" v="8026" actId="478"/>
          <ac:spMkLst>
            <pc:docMk/>
            <pc:sldMk cId="1387754773" sldId="275"/>
            <ac:spMk id="10" creationId="{42A459A0-5213-46BB-875E-38B2CA577AE9}"/>
          </ac:spMkLst>
        </pc:spChg>
        <pc:spChg chg="add mod">
          <ac:chgData name="Đỗ Nhật Tân" userId="4e733562-e95a-4353-b9c3-ef038ff10599" providerId="ADAL" clId="{24613B01-CC88-495B-AAB8-9B46A0863FC5}" dt="2021-10-29T16:04:19.880" v="8941" actId="1076"/>
          <ac:spMkLst>
            <pc:docMk/>
            <pc:sldMk cId="1387754773" sldId="275"/>
            <ac:spMk id="12" creationId="{FBAAEFD1-E111-4715-810F-9AA3095F37F2}"/>
          </ac:spMkLst>
        </pc:spChg>
        <pc:spChg chg="del">
          <ac:chgData name="Đỗ Nhật Tân" userId="4e733562-e95a-4353-b9c3-ef038ff10599" providerId="ADAL" clId="{24613B01-CC88-495B-AAB8-9B46A0863FC5}" dt="2021-10-29T15:18:47.346" v="8027" actId="478"/>
          <ac:spMkLst>
            <pc:docMk/>
            <pc:sldMk cId="1387754773" sldId="275"/>
            <ac:spMk id="15" creationId="{74C375ED-C2A7-465E-992E-694149A8EC4B}"/>
          </ac:spMkLst>
        </pc:spChg>
        <pc:spChg chg="add mod">
          <ac:chgData name="Đỗ Nhật Tân" userId="4e733562-e95a-4353-b9c3-ef038ff10599" providerId="ADAL" clId="{24613B01-CC88-495B-AAB8-9B46A0863FC5}" dt="2021-10-29T15:28:47.646" v="8322" actId="164"/>
          <ac:spMkLst>
            <pc:docMk/>
            <pc:sldMk cId="1387754773" sldId="275"/>
            <ac:spMk id="18" creationId="{08D3415F-4360-4884-8D8A-BE2F80BFCFCB}"/>
          </ac:spMkLst>
        </pc:spChg>
        <pc:spChg chg="add mod">
          <ac:chgData name="Đỗ Nhật Tân" userId="4e733562-e95a-4353-b9c3-ef038ff10599" providerId="ADAL" clId="{24613B01-CC88-495B-AAB8-9B46A0863FC5}" dt="2021-10-29T16:08:18.560" v="9015" actId="1076"/>
          <ac:spMkLst>
            <pc:docMk/>
            <pc:sldMk cId="1387754773" sldId="275"/>
            <ac:spMk id="20" creationId="{88B07E00-36A7-4A33-98E4-571E7B12E43F}"/>
          </ac:spMkLst>
        </pc:spChg>
        <pc:spChg chg="add mod">
          <ac:chgData name="Đỗ Nhật Tân" userId="4e733562-e95a-4353-b9c3-ef038ff10599" providerId="ADAL" clId="{24613B01-CC88-495B-AAB8-9B46A0863FC5}" dt="2021-10-29T16:08:18.560" v="9015" actId="1076"/>
          <ac:spMkLst>
            <pc:docMk/>
            <pc:sldMk cId="1387754773" sldId="275"/>
            <ac:spMk id="21" creationId="{4C41CB48-8E7E-4B78-A2D9-F193817730F2}"/>
          </ac:spMkLst>
        </pc:spChg>
        <pc:spChg chg="add mod">
          <ac:chgData name="Đỗ Nhật Tân" userId="4e733562-e95a-4353-b9c3-ef038ff10599" providerId="ADAL" clId="{24613B01-CC88-495B-AAB8-9B46A0863FC5}" dt="2021-10-29T16:08:18.560" v="9015" actId="1076"/>
          <ac:spMkLst>
            <pc:docMk/>
            <pc:sldMk cId="1387754773" sldId="275"/>
            <ac:spMk id="22" creationId="{181A4086-ED7D-4319-8E3C-7C2ED6D56639}"/>
          </ac:spMkLst>
        </pc:spChg>
        <pc:spChg chg="add del mod">
          <ac:chgData name="Đỗ Nhật Tân" userId="4e733562-e95a-4353-b9c3-ef038ff10599" providerId="ADAL" clId="{24613B01-CC88-495B-AAB8-9B46A0863FC5}" dt="2021-10-29T15:51:42.045" v="8655" actId="478"/>
          <ac:spMkLst>
            <pc:docMk/>
            <pc:sldMk cId="1387754773" sldId="275"/>
            <ac:spMk id="23" creationId="{F71D8B48-0642-4FD4-941C-6EF4F79E9897}"/>
          </ac:spMkLst>
        </pc:spChg>
        <pc:spChg chg="add del mod">
          <ac:chgData name="Đỗ Nhật Tân" userId="4e733562-e95a-4353-b9c3-ef038ff10599" providerId="ADAL" clId="{24613B01-CC88-495B-AAB8-9B46A0863FC5}" dt="2021-10-29T15:45:24.552" v="8473" actId="478"/>
          <ac:spMkLst>
            <pc:docMk/>
            <pc:sldMk cId="1387754773" sldId="275"/>
            <ac:spMk id="24" creationId="{DB63E35C-7BB7-49C9-BEDA-7F4934476A39}"/>
          </ac:spMkLst>
        </pc:spChg>
        <pc:spChg chg="add del mod">
          <ac:chgData name="Đỗ Nhật Tân" userId="4e733562-e95a-4353-b9c3-ef038ff10599" providerId="ADAL" clId="{24613B01-CC88-495B-AAB8-9B46A0863FC5}" dt="2021-10-29T15:46:55.165" v="8524" actId="478"/>
          <ac:spMkLst>
            <pc:docMk/>
            <pc:sldMk cId="1387754773" sldId="275"/>
            <ac:spMk id="26" creationId="{F4DBBD67-76C3-417B-9D6A-D146F142006F}"/>
          </ac:spMkLst>
        </pc:spChg>
        <pc:spChg chg="add mod">
          <ac:chgData name="Đỗ Nhật Tân" userId="4e733562-e95a-4353-b9c3-ef038ff10599" providerId="ADAL" clId="{24613B01-CC88-495B-AAB8-9B46A0863FC5}" dt="2021-10-29T23:55:16.275" v="9182" actId="207"/>
          <ac:spMkLst>
            <pc:docMk/>
            <pc:sldMk cId="1387754773" sldId="275"/>
            <ac:spMk id="31" creationId="{E7CEE71D-DBE9-473F-8622-78CF412507A8}"/>
          </ac:spMkLst>
        </pc:spChg>
        <pc:spChg chg="add del mod">
          <ac:chgData name="Đỗ Nhật Tân" userId="4e733562-e95a-4353-b9c3-ef038ff10599" providerId="ADAL" clId="{24613B01-CC88-495B-AAB8-9B46A0863FC5}" dt="2021-10-29T16:05:06.351" v="8947"/>
          <ac:spMkLst>
            <pc:docMk/>
            <pc:sldMk cId="1387754773" sldId="275"/>
            <ac:spMk id="32" creationId="{4AA8695E-FBB2-4F26-B1E2-F1680C004DCD}"/>
          </ac:spMkLst>
        </pc:spChg>
        <pc:spChg chg="add mod">
          <ac:chgData name="Đỗ Nhật Tân" userId="4e733562-e95a-4353-b9c3-ef038ff10599" providerId="ADAL" clId="{24613B01-CC88-495B-AAB8-9B46A0863FC5}" dt="2021-10-29T16:08:48.473" v="9026" actId="14100"/>
          <ac:spMkLst>
            <pc:docMk/>
            <pc:sldMk cId="1387754773" sldId="275"/>
            <ac:spMk id="33" creationId="{A859CB42-56D8-4EC2-BBD3-C5A6A10CD875}"/>
          </ac:spMkLst>
        </pc:spChg>
        <pc:spChg chg="add mod">
          <ac:chgData name="Đỗ Nhật Tân" userId="4e733562-e95a-4353-b9c3-ef038ff10599" providerId="ADAL" clId="{24613B01-CC88-495B-AAB8-9B46A0863FC5}" dt="2021-10-29T16:08:43.756" v="9024" actId="14100"/>
          <ac:spMkLst>
            <pc:docMk/>
            <pc:sldMk cId="1387754773" sldId="275"/>
            <ac:spMk id="34" creationId="{210CA73D-B7BC-493D-ABB3-CB95B5E7C9A3}"/>
          </ac:spMkLst>
        </pc:spChg>
        <pc:grpChg chg="add del mod">
          <ac:chgData name="Đỗ Nhật Tân" userId="4e733562-e95a-4353-b9c3-ef038ff10599" providerId="ADAL" clId="{24613B01-CC88-495B-AAB8-9B46A0863FC5}" dt="2021-10-29T15:27:06.695" v="8312" actId="165"/>
          <ac:grpSpMkLst>
            <pc:docMk/>
            <pc:sldMk cId="1387754773" sldId="275"/>
            <ac:grpSpMk id="8" creationId="{2D610598-D72A-4231-82BB-3691C1027ADB}"/>
          </ac:grpSpMkLst>
        </pc:grpChg>
        <pc:grpChg chg="add mod">
          <ac:chgData name="Đỗ Nhật Tân" userId="4e733562-e95a-4353-b9c3-ef038ff10599" providerId="ADAL" clId="{24613B01-CC88-495B-AAB8-9B46A0863FC5}" dt="2021-10-29T16:07:52.064" v="9010" actId="1076"/>
          <ac:grpSpMkLst>
            <pc:docMk/>
            <pc:sldMk cId="1387754773" sldId="275"/>
            <ac:grpSpMk id="19" creationId="{8C1E6F70-8AE7-477A-AFAF-5CCB0F0CAAA4}"/>
          </ac:grpSpMkLst>
        </pc:grpChg>
        <pc:grpChg chg="add mod">
          <ac:chgData name="Đỗ Nhật Tân" userId="4e733562-e95a-4353-b9c3-ef038ff10599" providerId="ADAL" clId="{24613B01-CC88-495B-AAB8-9B46A0863FC5}" dt="2021-10-29T16:08:23.440" v="9016" actId="1076"/>
          <ac:grpSpMkLst>
            <pc:docMk/>
            <pc:sldMk cId="1387754773" sldId="275"/>
            <ac:grpSpMk id="35" creationId="{5160D2F6-533D-40B1-9A1E-333E75E49C7E}"/>
          </ac:grpSpMkLst>
        </pc:grpChg>
        <pc:picChg chg="del">
          <ac:chgData name="Đỗ Nhật Tân" userId="4e733562-e95a-4353-b9c3-ef038ff10599" providerId="ADAL" clId="{24613B01-CC88-495B-AAB8-9B46A0863FC5}" dt="2021-10-29T15:16:41.620" v="7999" actId="478"/>
          <ac:picMkLst>
            <pc:docMk/>
            <pc:sldMk cId="1387754773" sldId="275"/>
            <ac:picMk id="7" creationId="{A54382F8-A4A5-4F1A-A1CC-37E92DF2E66A}"/>
          </ac:picMkLst>
        </pc:picChg>
        <pc:picChg chg="del mod topLvl">
          <ac:chgData name="Đỗ Nhật Tân" userId="4e733562-e95a-4353-b9c3-ef038ff10599" providerId="ADAL" clId="{24613B01-CC88-495B-AAB8-9B46A0863FC5}" dt="2021-10-29T15:51:52.607" v="8658" actId="478"/>
          <ac:picMkLst>
            <pc:docMk/>
            <pc:sldMk cId="1387754773" sldId="275"/>
            <ac:picMk id="11" creationId="{4BE4ADB6-98BF-4544-A9F2-52523EA9537E}"/>
          </ac:picMkLst>
        </pc:picChg>
        <pc:picChg chg="del">
          <ac:chgData name="Đỗ Nhật Tân" userId="4e733562-e95a-4353-b9c3-ef038ff10599" providerId="ADAL" clId="{24613B01-CC88-495B-AAB8-9B46A0863FC5}" dt="2021-10-29T15:16:41.620" v="7999" actId="478"/>
          <ac:picMkLst>
            <pc:docMk/>
            <pc:sldMk cId="1387754773" sldId="275"/>
            <ac:picMk id="13" creationId="{5143428C-D510-47BF-8052-8E7243E52E27}"/>
          </ac:picMkLst>
        </pc:picChg>
        <pc:picChg chg="add del mod topLvl">
          <ac:chgData name="Đỗ Nhật Tân" userId="4e733562-e95a-4353-b9c3-ef038ff10599" providerId="ADAL" clId="{24613B01-CC88-495B-AAB8-9B46A0863FC5}" dt="2021-10-29T15:51:52.607" v="8658" actId="478"/>
          <ac:picMkLst>
            <pc:docMk/>
            <pc:sldMk cId="1387754773" sldId="275"/>
            <ac:picMk id="14" creationId="{641112B2-C99D-4CCD-A40A-DC5FA417EF84}"/>
          </ac:picMkLst>
        </pc:picChg>
        <pc:picChg chg="add del mod topLvl">
          <ac:chgData name="Đỗ Nhật Tân" userId="4e733562-e95a-4353-b9c3-ef038ff10599" providerId="ADAL" clId="{24613B01-CC88-495B-AAB8-9B46A0863FC5}" dt="2021-10-29T15:51:52.607" v="8658" actId="478"/>
          <ac:picMkLst>
            <pc:docMk/>
            <pc:sldMk cId="1387754773" sldId="275"/>
            <ac:picMk id="16" creationId="{4C82D4A4-620E-4490-A36F-789E5CD8602C}"/>
          </ac:picMkLst>
        </pc:picChg>
        <pc:picChg chg="add del mod topLvl">
          <ac:chgData name="Đỗ Nhật Tân" userId="4e733562-e95a-4353-b9c3-ef038ff10599" providerId="ADAL" clId="{24613B01-CC88-495B-AAB8-9B46A0863FC5}" dt="2021-10-29T15:51:42.045" v="8655" actId="478"/>
          <ac:picMkLst>
            <pc:docMk/>
            <pc:sldMk cId="1387754773" sldId="275"/>
            <ac:picMk id="17" creationId="{376BB3BF-A69B-4F6D-A55D-56934117E846}"/>
          </ac:picMkLst>
        </pc:picChg>
        <pc:picChg chg="add mod">
          <ac:chgData name="Đỗ Nhật Tân" userId="4e733562-e95a-4353-b9c3-ef038ff10599" providerId="ADAL" clId="{24613B01-CC88-495B-AAB8-9B46A0863FC5}" dt="2021-10-29T16:07:52.064" v="9010" actId="1076"/>
          <ac:picMkLst>
            <pc:docMk/>
            <pc:sldMk cId="1387754773" sldId="275"/>
            <ac:picMk id="27" creationId="{CA9556B6-8E9A-4911-91D3-DC2E174F2C75}"/>
          </ac:picMkLst>
        </pc:picChg>
        <pc:picChg chg="add mod">
          <ac:chgData name="Đỗ Nhật Tân" userId="4e733562-e95a-4353-b9c3-ef038ff10599" providerId="ADAL" clId="{24613B01-CC88-495B-AAB8-9B46A0863FC5}" dt="2021-10-29T16:07:52.064" v="9010" actId="1076"/>
          <ac:picMkLst>
            <pc:docMk/>
            <pc:sldMk cId="1387754773" sldId="275"/>
            <ac:picMk id="28" creationId="{9FA3C064-A241-4869-87A9-A583CCF23237}"/>
          </ac:picMkLst>
        </pc:picChg>
        <pc:picChg chg="add mod">
          <ac:chgData name="Đỗ Nhật Tân" userId="4e733562-e95a-4353-b9c3-ef038ff10599" providerId="ADAL" clId="{24613B01-CC88-495B-AAB8-9B46A0863FC5}" dt="2021-10-29T16:07:52.064" v="9010" actId="1076"/>
          <ac:picMkLst>
            <pc:docMk/>
            <pc:sldMk cId="1387754773" sldId="275"/>
            <ac:picMk id="29" creationId="{7AE658B8-0AD3-46CD-9981-92A0E8A76F56}"/>
          </ac:picMkLst>
        </pc:picChg>
      </pc:sldChg>
      <pc:sldChg chg="add del replId">
        <pc:chgData name="Đỗ Nhật Tân" userId="4e733562-e95a-4353-b9c3-ef038ff10599" providerId="ADAL" clId="{24613B01-CC88-495B-AAB8-9B46A0863FC5}" dt="2021-10-29T12:00:21.374" v="7517" actId="2890"/>
        <pc:sldMkLst>
          <pc:docMk/>
          <pc:sldMk cId="1883367132" sldId="276"/>
        </pc:sldMkLst>
      </pc:sldChg>
      <pc:sldChg chg="addSp delSp modSp add del mod addAnim delAnim modAnim">
        <pc:chgData name="Đỗ Nhật Tân" userId="4e733562-e95a-4353-b9c3-ef038ff10599" providerId="ADAL" clId="{24613B01-CC88-495B-AAB8-9B46A0863FC5}" dt="2021-10-29T15:52:51.578" v="8672" actId="47"/>
        <pc:sldMkLst>
          <pc:docMk/>
          <pc:sldMk cId="3942009409" sldId="276"/>
        </pc:sldMkLst>
        <pc:spChg chg="mod">
          <ac:chgData name="Đỗ Nhật Tân" userId="4e733562-e95a-4353-b9c3-ef038ff10599" providerId="ADAL" clId="{24613B01-CC88-495B-AAB8-9B46A0863FC5}" dt="2021-10-29T15:49:55.593" v="8639" actId="1076"/>
          <ac:spMkLst>
            <pc:docMk/>
            <pc:sldMk cId="3942009409" sldId="276"/>
            <ac:spMk id="2" creationId="{0F34450D-CBB7-4329-B6BB-5A62EB921EC5}"/>
          </ac:spMkLst>
        </pc:spChg>
        <pc:spChg chg="mod">
          <ac:chgData name="Đỗ Nhật Tân" userId="4e733562-e95a-4353-b9c3-ef038ff10599" providerId="ADAL" clId="{24613B01-CC88-495B-AAB8-9B46A0863FC5}" dt="2021-10-29T15:47:49.075" v="8598" actId="1076"/>
          <ac:spMkLst>
            <pc:docMk/>
            <pc:sldMk cId="3942009409" sldId="276"/>
            <ac:spMk id="6" creationId="{777E7BA4-A756-4C14-B8BA-32755CF71CFC}"/>
          </ac:spMkLst>
        </pc:spChg>
        <pc:spChg chg="mod">
          <ac:chgData name="Đỗ Nhật Tân" userId="4e733562-e95a-4353-b9c3-ef038ff10599" providerId="ADAL" clId="{24613B01-CC88-495B-AAB8-9B46A0863FC5}" dt="2021-10-29T15:49:14.187" v="8617" actId="1076"/>
          <ac:spMkLst>
            <pc:docMk/>
            <pc:sldMk cId="3942009409" sldId="276"/>
            <ac:spMk id="9" creationId="{B92342A7-C538-483B-BC2D-0F02E49C641A}"/>
          </ac:spMkLst>
        </pc:spChg>
        <pc:spChg chg="mod">
          <ac:chgData name="Đỗ Nhật Tân" userId="4e733562-e95a-4353-b9c3-ef038ff10599" providerId="ADAL" clId="{24613B01-CC88-495B-AAB8-9B46A0863FC5}" dt="2021-10-29T15:47:15.883" v="8530" actId="1076"/>
          <ac:spMkLst>
            <pc:docMk/>
            <pc:sldMk cId="3942009409" sldId="276"/>
            <ac:spMk id="12" creationId="{FBAAEFD1-E111-4715-810F-9AA3095F37F2}"/>
          </ac:spMkLst>
        </pc:spChg>
        <pc:spChg chg="mod">
          <ac:chgData name="Đỗ Nhật Tân" userId="4e733562-e95a-4353-b9c3-ef038ff10599" providerId="ADAL" clId="{24613B01-CC88-495B-AAB8-9B46A0863FC5}" dt="2021-10-29T15:49:36.364" v="8629" actId="1076"/>
          <ac:spMkLst>
            <pc:docMk/>
            <pc:sldMk cId="3942009409" sldId="276"/>
            <ac:spMk id="18" creationId="{08D3415F-4360-4884-8D8A-BE2F80BFCFCB}"/>
          </ac:spMkLst>
        </pc:spChg>
        <pc:spChg chg="del">
          <ac:chgData name="Đỗ Nhật Tân" userId="4e733562-e95a-4353-b9c3-ef038ff10599" providerId="ADAL" clId="{24613B01-CC88-495B-AAB8-9B46A0863FC5}" dt="2021-10-29T15:48:05.180" v="8599" actId="478"/>
          <ac:spMkLst>
            <pc:docMk/>
            <pc:sldMk cId="3942009409" sldId="276"/>
            <ac:spMk id="20" creationId="{88B07E00-36A7-4A33-98E4-571E7B12E43F}"/>
          </ac:spMkLst>
        </pc:spChg>
        <pc:spChg chg="del">
          <ac:chgData name="Đỗ Nhật Tân" userId="4e733562-e95a-4353-b9c3-ef038ff10599" providerId="ADAL" clId="{24613B01-CC88-495B-AAB8-9B46A0863FC5}" dt="2021-10-29T15:48:05.180" v="8599" actId="478"/>
          <ac:spMkLst>
            <pc:docMk/>
            <pc:sldMk cId="3942009409" sldId="276"/>
            <ac:spMk id="21" creationId="{4C41CB48-8E7E-4B78-A2D9-F193817730F2}"/>
          </ac:spMkLst>
        </pc:spChg>
        <pc:spChg chg="del">
          <ac:chgData name="Đỗ Nhật Tân" userId="4e733562-e95a-4353-b9c3-ef038ff10599" providerId="ADAL" clId="{24613B01-CC88-495B-AAB8-9B46A0863FC5}" dt="2021-10-29T15:48:05.180" v="8599" actId="478"/>
          <ac:spMkLst>
            <pc:docMk/>
            <pc:sldMk cId="3942009409" sldId="276"/>
            <ac:spMk id="22" creationId="{181A4086-ED7D-4319-8E3C-7C2ED6D56639}"/>
          </ac:spMkLst>
        </pc:spChg>
        <pc:spChg chg="del">
          <ac:chgData name="Đỗ Nhật Tân" userId="4e733562-e95a-4353-b9c3-ef038ff10599" providerId="ADAL" clId="{24613B01-CC88-495B-AAB8-9B46A0863FC5}" dt="2021-10-29T15:48:05.180" v="8599" actId="478"/>
          <ac:spMkLst>
            <pc:docMk/>
            <pc:sldMk cId="3942009409" sldId="276"/>
            <ac:spMk id="23" creationId="{F71D8B48-0642-4FD4-941C-6EF4F79E9897}"/>
          </ac:spMkLst>
        </pc:spChg>
        <pc:spChg chg="add mod">
          <ac:chgData name="Đỗ Nhật Tân" userId="4e733562-e95a-4353-b9c3-ef038ff10599" providerId="ADAL" clId="{24613B01-CC88-495B-AAB8-9B46A0863FC5}" dt="2021-10-29T15:49:41.617" v="8631" actId="571"/>
          <ac:spMkLst>
            <pc:docMk/>
            <pc:sldMk cId="3942009409" sldId="276"/>
            <ac:spMk id="24" creationId="{F36ECB84-5607-4949-8672-FD1253147C8B}"/>
          </ac:spMkLst>
        </pc:spChg>
        <pc:spChg chg="add mod">
          <ac:chgData name="Đỗ Nhật Tân" userId="4e733562-e95a-4353-b9c3-ef038ff10599" providerId="ADAL" clId="{24613B01-CC88-495B-AAB8-9B46A0863FC5}" dt="2021-10-29T15:49:47.018" v="8637" actId="571"/>
          <ac:spMkLst>
            <pc:docMk/>
            <pc:sldMk cId="3942009409" sldId="276"/>
            <ac:spMk id="25" creationId="{11722025-DD4F-4DF6-97EA-B6027EA29989}"/>
          </ac:spMkLst>
        </pc:spChg>
        <pc:spChg chg="add mod">
          <ac:chgData name="Đỗ Nhật Tân" userId="4e733562-e95a-4353-b9c3-ef038ff10599" providerId="ADAL" clId="{24613B01-CC88-495B-AAB8-9B46A0863FC5}" dt="2021-10-29T15:49:47.018" v="8637" actId="571"/>
          <ac:spMkLst>
            <pc:docMk/>
            <pc:sldMk cId="3942009409" sldId="276"/>
            <ac:spMk id="26" creationId="{E9F66713-82DC-4CFC-BC25-7B9468B39FF7}"/>
          </ac:spMkLst>
        </pc:spChg>
        <pc:grpChg chg="add mod">
          <ac:chgData name="Đỗ Nhật Tân" userId="4e733562-e95a-4353-b9c3-ef038ff10599" providerId="ADAL" clId="{24613B01-CC88-495B-AAB8-9B46A0863FC5}" dt="2021-10-29T15:48:56.503" v="8614" actId="164"/>
          <ac:grpSpMkLst>
            <pc:docMk/>
            <pc:sldMk cId="3942009409" sldId="276"/>
            <ac:grpSpMk id="5" creationId="{7F242DD7-A533-4E12-B4B5-9BCF4771C036}"/>
          </ac:grpSpMkLst>
        </pc:grpChg>
        <pc:grpChg chg="mod">
          <ac:chgData name="Đỗ Nhật Tân" userId="4e733562-e95a-4353-b9c3-ef038ff10599" providerId="ADAL" clId="{24613B01-CC88-495B-AAB8-9B46A0863FC5}" dt="2021-10-29T15:50:04.067" v="8640" actId="1076"/>
          <ac:grpSpMkLst>
            <pc:docMk/>
            <pc:sldMk cId="3942009409" sldId="276"/>
            <ac:grpSpMk id="19" creationId="{8C1E6F70-8AE7-477A-AFAF-5CCB0F0CAAA4}"/>
          </ac:grpSpMkLst>
        </pc:grpChg>
        <pc:picChg chg="del mod">
          <ac:chgData name="Đỗ Nhật Tân" userId="4e733562-e95a-4353-b9c3-ef038ff10599" providerId="ADAL" clId="{24613B01-CC88-495B-AAB8-9B46A0863FC5}" dt="2021-10-29T15:50:33.372" v="8642" actId="478"/>
          <ac:picMkLst>
            <pc:docMk/>
            <pc:sldMk cId="3942009409" sldId="276"/>
            <ac:picMk id="11" creationId="{4BE4ADB6-98BF-4544-A9F2-52523EA9537E}"/>
          </ac:picMkLst>
        </pc:picChg>
        <pc:picChg chg="del mod">
          <ac:chgData name="Đỗ Nhật Tân" userId="4e733562-e95a-4353-b9c3-ef038ff10599" providerId="ADAL" clId="{24613B01-CC88-495B-AAB8-9B46A0863FC5}" dt="2021-10-29T15:50:33.372" v="8642" actId="478"/>
          <ac:picMkLst>
            <pc:docMk/>
            <pc:sldMk cId="3942009409" sldId="276"/>
            <ac:picMk id="14" creationId="{641112B2-C99D-4CCD-A40A-DC5FA417EF84}"/>
          </ac:picMkLst>
        </pc:picChg>
        <pc:picChg chg="del mod">
          <ac:chgData name="Đỗ Nhật Tân" userId="4e733562-e95a-4353-b9c3-ef038ff10599" providerId="ADAL" clId="{24613B01-CC88-495B-AAB8-9B46A0863FC5}" dt="2021-10-29T15:50:33.372" v="8642" actId="478"/>
          <ac:picMkLst>
            <pc:docMk/>
            <pc:sldMk cId="3942009409" sldId="276"/>
            <ac:picMk id="16" creationId="{4C82D4A4-620E-4490-A36F-789E5CD8602C}"/>
          </ac:picMkLst>
        </pc:picChg>
        <pc:picChg chg="del mod">
          <ac:chgData name="Đỗ Nhật Tân" userId="4e733562-e95a-4353-b9c3-ef038ff10599" providerId="ADAL" clId="{24613B01-CC88-495B-AAB8-9B46A0863FC5}" dt="2021-10-29T15:50:33.372" v="8642" actId="478"/>
          <ac:picMkLst>
            <pc:docMk/>
            <pc:sldMk cId="3942009409" sldId="276"/>
            <ac:picMk id="17" creationId="{376BB3BF-A69B-4F6D-A55D-56934117E846}"/>
          </ac:picMkLst>
        </pc:picChg>
        <pc:picChg chg="add mod">
          <ac:chgData name="Đỗ Nhật Tân" userId="4e733562-e95a-4353-b9c3-ef038ff10599" providerId="ADAL" clId="{24613B01-CC88-495B-AAB8-9B46A0863FC5}" dt="2021-10-29T15:50:44.492" v="8648" actId="1076"/>
          <ac:picMkLst>
            <pc:docMk/>
            <pc:sldMk cId="3942009409" sldId="276"/>
            <ac:picMk id="27" creationId="{DC0153C5-47BA-4C80-BCF9-89451728D2E5}"/>
          </ac:picMkLst>
        </pc:picChg>
        <pc:picChg chg="add del mod">
          <ac:chgData name="Đỗ Nhật Tân" userId="4e733562-e95a-4353-b9c3-ef038ff10599" providerId="ADAL" clId="{24613B01-CC88-495B-AAB8-9B46A0863FC5}" dt="2021-10-29T15:51:08.562" v="8653" actId="478"/>
          <ac:picMkLst>
            <pc:docMk/>
            <pc:sldMk cId="3942009409" sldId="276"/>
            <ac:picMk id="28" creationId="{D42C9A6E-9C3D-4BCC-8CD8-E49A3A27ADCC}"/>
          </ac:picMkLst>
        </pc:picChg>
        <pc:picChg chg="add mod">
          <ac:chgData name="Đỗ Nhật Tân" userId="4e733562-e95a-4353-b9c3-ef038ff10599" providerId="ADAL" clId="{24613B01-CC88-495B-AAB8-9B46A0863FC5}" dt="2021-10-29T15:50:44.492" v="8648" actId="1076"/>
          <ac:picMkLst>
            <pc:docMk/>
            <pc:sldMk cId="3942009409" sldId="276"/>
            <ac:picMk id="29" creationId="{9F3A988A-66CB-485D-8F16-3BDEE448ED53}"/>
          </ac:picMkLst>
        </pc:picChg>
        <pc:picChg chg="add mod">
          <ac:chgData name="Đỗ Nhật Tân" userId="4e733562-e95a-4353-b9c3-ef038ff10599" providerId="ADAL" clId="{24613B01-CC88-495B-AAB8-9B46A0863FC5}" dt="2021-10-29T15:50:44.492" v="8648" actId="1076"/>
          <ac:picMkLst>
            <pc:docMk/>
            <pc:sldMk cId="3942009409" sldId="276"/>
            <ac:picMk id="30" creationId="{E7EDC214-B6F5-4D26-BF52-05BFBAC1A8F3}"/>
          </ac:picMkLst>
        </pc:picChg>
        <pc:picChg chg="add del mod">
          <ac:chgData name="Đỗ Nhật Tân" userId="4e733562-e95a-4353-b9c3-ef038ff10599" providerId="ADAL" clId="{24613B01-CC88-495B-AAB8-9B46A0863FC5}" dt="2021-10-29T15:51:10.290" v="8654" actId="478"/>
          <ac:picMkLst>
            <pc:docMk/>
            <pc:sldMk cId="3942009409" sldId="276"/>
            <ac:picMk id="31" creationId="{F0E7856E-4074-4D60-9FDE-F1F2DEFD0357}"/>
          </ac:picMkLst>
        </pc:picChg>
      </pc:sldChg>
      <pc:sldChg chg="add del replId">
        <pc:chgData name="Đỗ Nhật Tân" userId="4e733562-e95a-4353-b9c3-ef038ff10599" providerId="ADAL" clId="{24613B01-CC88-495B-AAB8-9B46A0863FC5}" dt="2021-10-29T12:00:21.374" v="7517" actId="2890"/>
        <pc:sldMkLst>
          <pc:docMk/>
          <pc:sldMk cId="1485416092" sldId="277"/>
        </pc:sldMkLst>
      </pc:sldChg>
      <pc:sldChg chg="addSp delSp modSp add mod delAnim modAnim modShow">
        <pc:chgData name="Đỗ Nhật Tân" userId="4e733562-e95a-4353-b9c3-ef038ff10599" providerId="ADAL" clId="{24613B01-CC88-495B-AAB8-9B46A0863FC5}" dt="2021-10-30T00:44:41.603" v="10079" actId="729"/>
        <pc:sldMkLst>
          <pc:docMk/>
          <pc:sldMk cId="3263548280" sldId="277"/>
        </pc:sldMkLst>
        <pc:spChg chg="add del mod">
          <ac:chgData name="Đỗ Nhật Tân" userId="4e733562-e95a-4353-b9c3-ef038ff10599" providerId="ADAL" clId="{24613B01-CC88-495B-AAB8-9B46A0863FC5}" dt="2021-10-29T16:17:35.333" v="9168" actId="1076"/>
          <ac:spMkLst>
            <pc:docMk/>
            <pc:sldMk cId="3263548280" sldId="277"/>
            <ac:spMk id="2" creationId="{0F34450D-CBB7-4329-B6BB-5A62EB921EC5}"/>
          </ac:spMkLst>
        </pc:spChg>
        <pc:spChg chg="add del mod">
          <ac:chgData name="Đỗ Nhật Tân" userId="4e733562-e95a-4353-b9c3-ef038ff10599" providerId="ADAL" clId="{24613B01-CC88-495B-AAB8-9B46A0863FC5}" dt="2021-10-29T15:57:48.903" v="8839" actId="478"/>
          <ac:spMkLst>
            <pc:docMk/>
            <pc:sldMk cId="3263548280" sldId="277"/>
            <ac:spMk id="5" creationId="{1CD61C3C-5919-4AA8-9D60-ECD7817C2743}"/>
          </ac:spMkLst>
        </pc:spChg>
        <pc:spChg chg="mod">
          <ac:chgData name="Đỗ Nhật Tân" userId="4e733562-e95a-4353-b9c3-ef038ff10599" providerId="ADAL" clId="{24613B01-CC88-495B-AAB8-9B46A0863FC5}" dt="2021-10-29T16:01:45.159" v="8866" actId="1076"/>
          <ac:spMkLst>
            <pc:docMk/>
            <pc:sldMk cId="3263548280" sldId="277"/>
            <ac:spMk id="6" creationId="{777E7BA4-A756-4C14-B8BA-32755CF71CFC}"/>
          </ac:spMkLst>
        </pc:spChg>
        <pc:spChg chg="add del mod">
          <ac:chgData name="Đỗ Nhật Tân" userId="4e733562-e95a-4353-b9c3-ef038ff10599" providerId="ADAL" clId="{24613B01-CC88-495B-AAB8-9B46A0863FC5}" dt="2021-10-29T16:11:32.360" v="9054" actId="478"/>
          <ac:spMkLst>
            <pc:docMk/>
            <pc:sldMk cId="3263548280" sldId="277"/>
            <ac:spMk id="7" creationId="{E4D6F236-8F50-4822-BC72-DDBC9E772BEB}"/>
          </ac:spMkLst>
        </pc:spChg>
        <pc:spChg chg="del mod topLvl">
          <ac:chgData name="Đỗ Nhật Tân" userId="4e733562-e95a-4353-b9c3-ef038ff10599" providerId="ADAL" clId="{24613B01-CC88-495B-AAB8-9B46A0863FC5}" dt="2021-10-29T16:11:04.621" v="9048" actId="478"/>
          <ac:spMkLst>
            <pc:docMk/>
            <pc:sldMk cId="3263548280" sldId="277"/>
            <ac:spMk id="9" creationId="{B92342A7-C538-483B-BC2D-0F02E49C641A}"/>
          </ac:spMkLst>
        </pc:spChg>
        <pc:spChg chg="mod">
          <ac:chgData name="Đỗ Nhật Tân" userId="4e733562-e95a-4353-b9c3-ef038ff10599" providerId="ADAL" clId="{24613B01-CC88-495B-AAB8-9B46A0863FC5}" dt="2021-10-29T16:01:40.807" v="8865" actId="1076"/>
          <ac:spMkLst>
            <pc:docMk/>
            <pc:sldMk cId="3263548280" sldId="277"/>
            <ac:spMk id="12" creationId="{FBAAEFD1-E111-4715-810F-9AA3095F37F2}"/>
          </ac:spMkLst>
        </pc:spChg>
        <pc:spChg chg="mod">
          <ac:chgData name="Đỗ Nhật Tân" userId="4e733562-e95a-4353-b9c3-ef038ff10599" providerId="ADAL" clId="{24613B01-CC88-495B-AAB8-9B46A0863FC5}" dt="2021-10-29T16:11:10.497" v="9049"/>
          <ac:spMkLst>
            <pc:docMk/>
            <pc:sldMk cId="3263548280" sldId="277"/>
            <ac:spMk id="17" creationId="{708A285A-B93C-4507-981C-0DEC700FBE7D}"/>
          </ac:spMkLst>
        </pc:spChg>
        <pc:spChg chg="del mod topLvl">
          <ac:chgData name="Đỗ Nhật Tân" userId="4e733562-e95a-4353-b9c3-ef038ff10599" providerId="ADAL" clId="{24613B01-CC88-495B-AAB8-9B46A0863FC5}" dt="2021-10-29T16:11:04.621" v="9048" actId="478"/>
          <ac:spMkLst>
            <pc:docMk/>
            <pc:sldMk cId="3263548280" sldId="277"/>
            <ac:spMk id="18" creationId="{08D3415F-4360-4884-8D8A-BE2F80BFCFCB}"/>
          </ac:spMkLst>
        </pc:spChg>
        <pc:spChg chg="del">
          <ac:chgData name="Đỗ Nhật Tân" userId="4e733562-e95a-4353-b9c3-ef038ff10599" providerId="ADAL" clId="{24613B01-CC88-495B-AAB8-9B46A0863FC5}" dt="2021-10-29T15:54:48.595" v="8815" actId="478"/>
          <ac:spMkLst>
            <pc:docMk/>
            <pc:sldMk cId="3263548280" sldId="277"/>
            <ac:spMk id="20" creationId="{88B07E00-36A7-4A33-98E4-571E7B12E43F}"/>
          </ac:spMkLst>
        </pc:spChg>
        <pc:spChg chg="del">
          <ac:chgData name="Đỗ Nhật Tân" userId="4e733562-e95a-4353-b9c3-ef038ff10599" providerId="ADAL" clId="{24613B01-CC88-495B-AAB8-9B46A0863FC5}" dt="2021-10-29T15:54:48.595" v="8815" actId="478"/>
          <ac:spMkLst>
            <pc:docMk/>
            <pc:sldMk cId="3263548280" sldId="277"/>
            <ac:spMk id="21" creationId="{4C41CB48-8E7E-4B78-A2D9-F193817730F2}"/>
          </ac:spMkLst>
        </pc:spChg>
        <pc:spChg chg="del">
          <ac:chgData name="Đỗ Nhật Tân" userId="4e733562-e95a-4353-b9c3-ef038ff10599" providerId="ADAL" clId="{24613B01-CC88-495B-AAB8-9B46A0863FC5}" dt="2021-10-29T15:54:48.595" v="8815" actId="478"/>
          <ac:spMkLst>
            <pc:docMk/>
            <pc:sldMk cId="3263548280" sldId="277"/>
            <ac:spMk id="22" creationId="{181A4086-ED7D-4319-8E3C-7C2ED6D56639}"/>
          </ac:spMkLst>
        </pc:spChg>
        <pc:spChg chg="mod">
          <ac:chgData name="Đỗ Nhật Tân" userId="4e733562-e95a-4353-b9c3-ef038ff10599" providerId="ADAL" clId="{24613B01-CC88-495B-AAB8-9B46A0863FC5}" dt="2021-10-29T16:11:10.497" v="9049"/>
          <ac:spMkLst>
            <pc:docMk/>
            <pc:sldMk cId="3263548280" sldId="277"/>
            <ac:spMk id="23" creationId="{84BD610A-ED81-4B74-856E-D9A4B00EE236}"/>
          </ac:spMkLst>
        </pc:spChg>
        <pc:spChg chg="add mod">
          <ac:chgData name="Đỗ Nhật Tân" userId="4e733562-e95a-4353-b9c3-ef038ff10599" providerId="ADAL" clId="{24613B01-CC88-495B-AAB8-9B46A0863FC5}" dt="2021-10-29T16:12:04.519" v="9077" actId="1036"/>
          <ac:spMkLst>
            <pc:docMk/>
            <pc:sldMk cId="3263548280" sldId="277"/>
            <ac:spMk id="30" creationId="{15E7C913-E741-47DF-9700-8ADCA5352438}"/>
          </ac:spMkLst>
        </pc:spChg>
        <pc:spChg chg="mod">
          <ac:chgData name="Đỗ Nhật Tân" userId="4e733562-e95a-4353-b9c3-ef038ff10599" providerId="ADAL" clId="{24613B01-CC88-495B-AAB8-9B46A0863FC5}" dt="2021-10-29T16:12:20.793" v="9084" actId="14100"/>
          <ac:spMkLst>
            <pc:docMk/>
            <pc:sldMk cId="3263548280" sldId="277"/>
            <ac:spMk id="32" creationId="{E423CD32-3F3F-45FD-94A0-E4DC1D8E0B30}"/>
          </ac:spMkLst>
        </pc:spChg>
        <pc:spChg chg="mod">
          <ac:chgData name="Đỗ Nhật Tân" userId="4e733562-e95a-4353-b9c3-ef038ff10599" providerId="ADAL" clId="{24613B01-CC88-495B-AAB8-9B46A0863FC5}" dt="2021-10-29T16:13:16.024" v="9086" actId="207"/>
          <ac:spMkLst>
            <pc:docMk/>
            <pc:sldMk cId="3263548280" sldId="277"/>
            <ac:spMk id="33" creationId="{A06A4DDA-B115-4E51-B8CC-B5AD96D5F8B9}"/>
          </ac:spMkLst>
        </pc:spChg>
        <pc:spChg chg="add mod">
          <ac:chgData name="Đỗ Nhật Tân" userId="4e733562-e95a-4353-b9c3-ef038ff10599" providerId="ADAL" clId="{24613B01-CC88-495B-AAB8-9B46A0863FC5}" dt="2021-10-29T16:11:15.250" v="9050" actId="1076"/>
          <ac:spMkLst>
            <pc:docMk/>
            <pc:sldMk cId="3263548280" sldId="277"/>
            <ac:spMk id="37" creationId="{40D8F769-F0E5-4B36-B6C7-9798512922C4}"/>
          </ac:spMkLst>
        </pc:spChg>
        <pc:spChg chg="add mod">
          <ac:chgData name="Đỗ Nhật Tân" userId="4e733562-e95a-4353-b9c3-ef038ff10599" providerId="ADAL" clId="{24613B01-CC88-495B-AAB8-9B46A0863FC5}" dt="2021-10-29T16:11:15.250" v="9050" actId="1076"/>
          <ac:spMkLst>
            <pc:docMk/>
            <pc:sldMk cId="3263548280" sldId="277"/>
            <ac:spMk id="38" creationId="{E3956E4B-6438-4865-B225-F7E2CB1207F4}"/>
          </ac:spMkLst>
        </pc:spChg>
        <pc:spChg chg="add mod">
          <ac:chgData name="Đỗ Nhật Tân" userId="4e733562-e95a-4353-b9c3-ef038ff10599" providerId="ADAL" clId="{24613B01-CC88-495B-AAB8-9B46A0863FC5}" dt="2021-10-29T16:12:04.519" v="9077" actId="1036"/>
          <ac:spMkLst>
            <pc:docMk/>
            <pc:sldMk cId="3263548280" sldId="277"/>
            <ac:spMk id="39" creationId="{B9498260-D941-4FCC-ADF8-ABC55272E0E0}"/>
          </ac:spMkLst>
        </pc:spChg>
        <pc:spChg chg="add mod">
          <ac:chgData name="Đỗ Nhật Tân" userId="4e733562-e95a-4353-b9c3-ef038ff10599" providerId="ADAL" clId="{24613B01-CC88-495B-AAB8-9B46A0863FC5}" dt="2021-10-29T23:55:21.504" v="9183" actId="207"/>
          <ac:spMkLst>
            <pc:docMk/>
            <pc:sldMk cId="3263548280" sldId="277"/>
            <ac:spMk id="40" creationId="{9D6A1D9F-A771-4BEA-8742-DD4036A8028F}"/>
          </ac:spMkLst>
        </pc:spChg>
        <pc:grpChg chg="add mod">
          <ac:chgData name="Đỗ Nhật Tân" userId="4e733562-e95a-4353-b9c3-ef038ff10599" providerId="ADAL" clId="{24613B01-CC88-495B-AAB8-9B46A0863FC5}" dt="2021-10-29T16:11:56.646" v="9064" actId="1036"/>
          <ac:grpSpMkLst>
            <pc:docMk/>
            <pc:sldMk cId="3263548280" sldId="277"/>
            <ac:grpSpMk id="16" creationId="{7B8BF794-D6A7-4D0E-9375-C2B3129A93DE}"/>
          </ac:grpSpMkLst>
        </pc:grpChg>
        <pc:grpChg chg="del mod">
          <ac:chgData name="Đỗ Nhật Tân" userId="4e733562-e95a-4353-b9c3-ef038ff10599" providerId="ADAL" clId="{24613B01-CC88-495B-AAB8-9B46A0863FC5}" dt="2021-10-29T16:11:04.621" v="9048" actId="478"/>
          <ac:grpSpMkLst>
            <pc:docMk/>
            <pc:sldMk cId="3263548280" sldId="277"/>
            <ac:grpSpMk id="19" creationId="{8C1E6F70-8AE7-477A-AFAF-5CCB0F0CAAA4}"/>
          </ac:grpSpMkLst>
        </pc:grpChg>
        <pc:grpChg chg="add mod">
          <ac:chgData name="Đỗ Nhật Tân" userId="4e733562-e95a-4353-b9c3-ef038ff10599" providerId="ADAL" clId="{24613B01-CC88-495B-AAB8-9B46A0863FC5}" dt="2021-10-29T16:09:00.009" v="9027"/>
          <ac:grpSpMkLst>
            <pc:docMk/>
            <pc:sldMk cId="3263548280" sldId="277"/>
            <ac:grpSpMk id="31" creationId="{E80329AB-76DC-4214-BA6B-90511A2CBBF3}"/>
          </ac:grpSpMkLst>
        </pc:grpChg>
        <pc:picChg chg="add mod">
          <ac:chgData name="Đỗ Nhật Tân" userId="4e733562-e95a-4353-b9c3-ef038ff10599" providerId="ADAL" clId="{24613B01-CC88-495B-AAB8-9B46A0863FC5}" dt="2021-10-29T16:09:33.432" v="9033" actId="1076"/>
          <ac:picMkLst>
            <pc:docMk/>
            <pc:sldMk cId="3263548280" sldId="277"/>
            <ac:picMk id="24" creationId="{C91ED37B-D0E8-4CFA-A415-333E8756D891}"/>
          </ac:picMkLst>
        </pc:picChg>
        <pc:picChg chg="add mod">
          <ac:chgData name="Đỗ Nhật Tân" userId="4e733562-e95a-4353-b9c3-ef038ff10599" providerId="ADAL" clId="{24613B01-CC88-495B-AAB8-9B46A0863FC5}" dt="2021-10-29T16:10:03.381" v="9037" actId="408"/>
          <ac:picMkLst>
            <pc:docMk/>
            <pc:sldMk cId="3263548280" sldId="277"/>
            <ac:picMk id="25" creationId="{95B37FCD-E420-4676-8078-A72C8919DF66}"/>
          </ac:picMkLst>
        </pc:picChg>
        <pc:picChg chg="add mod">
          <ac:chgData name="Đỗ Nhật Tân" userId="4e733562-e95a-4353-b9c3-ef038ff10599" providerId="ADAL" clId="{24613B01-CC88-495B-AAB8-9B46A0863FC5}" dt="2021-10-29T16:09:29.459" v="9032" actId="1076"/>
          <ac:picMkLst>
            <pc:docMk/>
            <pc:sldMk cId="3263548280" sldId="277"/>
            <ac:picMk id="26" creationId="{8A7B2036-DB11-4E47-BAA7-C63E09F9A1D0}"/>
          </ac:picMkLst>
        </pc:picChg>
        <pc:picChg chg="del mod">
          <ac:chgData name="Đỗ Nhật Tân" userId="4e733562-e95a-4353-b9c3-ef038ff10599" providerId="ADAL" clId="{24613B01-CC88-495B-AAB8-9B46A0863FC5}" dt="2021-10-29T16:09:48.743" v="9036" actId="478"/>
          <ac:picMkLst>
            <pc:docMk/>
            <pc:sldMk cId="3263548280" sldId="277"/>
            <ac:picMk id="27" creationId="{CA9556B6-8E9A-4911-91D3-DC2E174F2C75}"/>
          </ac:picMkLst>
        </pc:picChg>
        <pc:picChg chg="del mod">
          <ac:chgData name="Đỗ Nhật Tân" userId="4e733562-e95a-4353-b9c3-ef038ff10599" providerId="ADAL" clId="{24613B01-CC88-495B-AAB8-9B46A0863FC5}" dt="2021-10-29T16:09:48.743" v="9036" actId="478"/>
          <ac:picMkLst>
            <pc:docMk/>
            <pc:sldMk cId="3263548280" sldId="277"/>
            <ac:picMk id="28" creationId="{9FA3C064-A241-4869-87A9-A583CCF23237}"/>
          </ac:picMkLst>
        </pc:picChg>
        <pc:picChg chg="del mod">
          <ac:chgData name="Đỗ Nhật Tân" userId="4e733562-e95a-4353-b9c3-ef038ff10599" providerId="ADAL" clId="{24613B01-CC88-495B-AAB8-9B46A0863FC5}" dt="2021-10-29T16:09:48.743" v="9036" actId="478"/>
          <ac:picMkLst>
            <pc:docMk/>
            <pc:sldMk cId="3263548280" sldId="277"/>
            <ac:picMk id="29" creationId="{7AE658B8-0AD3-46CD-9981-92A0E8A76F56}"/>
          </ac:picMkLst>
        </pc:picChg>
        <pc:picChg chg="add mod">
          <ac:chgData name="Đỗ Nhật Tân" userId="4e733562-e95a-4353-b9c3-ef038ff10599" providerId="ADAL" clId="{24613B01-CC88-495B-AAB8-9B46A0863FC5}" dt="2021-10-29T16:10:11.169" v="9039" actId="1076"/>
          <ac:picMkLst>
            <pc:docMk/>
            <pc:sldMk cId="3263548280" sldId="277"/>
            <ac:picMk id="34" creationId="{23E15A32-81F7-48E8-9B3C-FCDF883898F1}"/>
          </ac:picMkLst>
        </pc:picChg>
        <pc:picChg chg="add mod">
          <ac:chgData name="Đỗ Nhật Tân" userId="4e733562-e95a-4353-b9c3-ef038ff10599" providerId="ADAL" clId="{24613B01-CC88-495B-AAB8-9B46A0863FC5}" dt="2021-10-29T16:10:11.169" v="9039" actId="1076"/>
          <ac:picMkLst>
            <pc:docMk/>
            <pc:sldMk cId="3263548280" sldId="277"/>
            <ac:picMk id="35" creationId="{6201BF68-7BC8-4C25-AED2-C5947CAB90F7}"/>
          </ac:picMkLst>
        </pc:picChg>
        <pc:picChg chg="add mod">
          <ac:chgData name="Đỗ Nhật Tân" userId="4e733562-e95a-4353-b9c3-ef038ff10599" providerId="ADAL" clId="{24613B01-CC88-495B-AAB8-9B46A0863FC5}" dt="2021-10-29T16:10:11.169" v="9039" actId="1076"/>
          <ac:picMkLst>
            <pc:docMk/>
            <pc:sldMk cId="3263548280" sldId="277"/>
            <ac:picMk id="36" creationId="{FB364BFF-71BC-47D4-BCEF-49CACEDD92EC}"/>
          </ac:picMkLst>
        </pc:picChg>
      </pc:sldChg>
      <pc:sldChg chg="add del">
        <pc:chgData name="Đỗ Nhật Tân" userId="4e733562-e95a-4353-b9c3-ef038ff10599" providerId="ADAL" clId="{24613B01-CC88-495B-AAB8-9B46A0863FC5}" dt="2021-10-29T16:14:22.928" v="9091" actId="47"/>
        <pc:sldMkLst>
          <pc:docMk/>
          <pc:sldMk cId="266104151" sldId="278"/>
        </pc:sldMkLst>
      </pc:sldChg>
      <pc:sldChg chg="addSp delSp modSp add mod ord modTransition delAnim modAnim">
        <pc:chgData name="Đỗ Nhật Tân" userId="4e733562-e95a-4353-b9c3-ef038ff10599" providerId="ADAL" clId="{24613B01-CC88-495B-AAB8-9B46A0863FC5}" dt="2021-10-30T00:30:40.157" v="10023"/>
        <pc:sldMkLst>
          <pc:docMk/>
          <pc:sldMk cId="1635461629" sldId="279"/>
        </pc:sldMkLst>
        <pc:spChg chg="mod">
          <ac:chgData name="Đỗ Nhật Tân" userId="4e733562-e95a-4353-b9c3-ef038ff10599" providerId="ADAL" clId="{24613B01-CC88-495B-AAB8-9B46A0863FC5}" dt="2021-10-30T00:16:41.960" v="9636" actId="6549"/>
          <ac:spMkLst>
            <pc:docMk/>
            <pc:sldMk cId="1635461629" sldId="279"/>
            <ac:spMk id="4" creationId="{916453D8-9022-44D0-8FE0-6F185D83650A}"/>
          </ac:spMkLst>
        </pc:spChg>
        <pc:spChg chg="del">
          <ac:chgData name="Đỗ Nhật Tân" userId="4e733562-e95a-4353-b9c3-ef038ff10599" providerId="ADAL" clId="{24613B01-CC88-495B-AAB8-9B46A0863FC5}" dt="2021-10-30T00:03:01.211" v="9185" actId="478"/>
          <ac:spMkLst>
            <pc:docMk/>
            <pc:sldMk cId="1635461629" sldId="279"/>
            <ac:spMk id="10" creationId="{42A459A0-5213-46BB-875E-38B2CA577AE9}"/>
          </ac:spMkLst>
        </pc:spChg>
        <pc:spChg chg="add del mod">
          <ac:chgData name="Đỗ Nhật Tân" userId="4e733562-e95a-4353-b9c3-ef038ff10599" providerId="ADAL" clId="{24613B01-CC88-495B-AAB8-9B46A0863FC5}" dt="2021-10-30T00:08:23.712" v="9346" actId="478"/>
          <ac:spMkLst>
            <pc:docMk/>
            <pc:sldMk cId="1635461629" sldId="279"/>
            <ac:spMk id="12" creationId="{1FBF82AB-8107-4BA4-8EC9-63C8C9C5B1FC}"/>
          </ac:spMkLst>
        </pc:spChg>
        <pc:spChg chg="add mod">
          <ac:chgData name="Đỗ Nhật Tân" userId="4e733562-e95a-4353-b9c3-ef038ff10599" providerId="ADAL" clId="{24613B01-CC88-495B-AAB8-9B46A0863FC5}" dt="2021-10-30T00:23:32.251" v="9915" actId="1076"/>
          <ac:spMkLst>
            <pc:docMk/>
            <pc:sldMk cId="1635461629" sldId="279"/>
            <ac:spMk id="14" creationId="{343C1F1E-AD36-4383-9327-F5F872A47D4C}"/>
          </ac:spMkLst>
        </pc:spChg>
        <pc:spChg chg="del">
          <ac:chgData name="Đỗ Nhật Tân" userId="4e733562-e95a-4353-b9c3-ef038ff10599" providerId="ADAL" clId="{24613B01-CC88-495B-AAB8-9B46A0863FC5}" dt="2021-10-30T00:03:01.211" v="9185" actId="478"/>
          <ac:spMkLst>
            <pc:docMk/>
            <pc:sldMk cId="1635461629" sldId="279"/>
            <ac:spMk id="15" creationId="{74C375ED-C2A7-465E-992E-694149A8EC4B}"/>
          </ac:spMkLst>
        </pc:spChg>
        <pc:spChg chg="mod">
          <ac:chgData name="Đỗ Nhật Tân" userId="4e733562-e95a-4353-b9c3-ef038ff10599" providerId="ADAL" clId="{24613B01-CC88-495B-AAB8-9B46A0863FC5}" dt="2021-10-30T00:18:43.026" v="9639" actId="14100"/>
          <ac:spMkLst>
            <pc:docMk/>
            <pc:sldMk cId="1635461629" sldId="279"/>
            <ac:spMk id="17" creationId="{FDDE7920-9B7C-47F0-9334-C54563A2347D}"/>
          </ac:spMkLst>
        </pc:spChg>
        <pc:spChg chg="del mod">
          <ac:chgData name="Đỗ Nhật Tân" userId="4e733562-e95a-4353-b9c3-ef038ff10599" providerId="ADAL" clId="{24613B01-CC88-495B-AAB8-9B46A0863FC5}" dt="2021-10-30T00:15:16.648" v="9628" actId="478"/>
          <ac:spMkLst>
            <pc:docMk/>
            <pc:sldMk cId="1635461629" sldId="279"/>
            <ac:spMk id="18" creationId="{24D64F5F-E4AF-4727-A5AD-870A31C24A3A}"/>
          </ac:spMkLst>
        </pc:spChg>
        <pc:spChg chg="add mod">
          <ac:chgData name="Đỗ Nhật Tân" userId="4e733562-e95a-4353-b9c3-ef038ff10599" providerId="ADAL" clId="{24613B01-CC88-495B-AAB8-9B46A0863FC5}" dt="2021-10-30T00:11:18.412" v="9530" actId="571"/>
          <ac:spMkLst>
            <pc:docMk/>
            <pc:sldMk cId="1635461629" sldId="279"/>
            <ac:spMk id="19" creationId="{A214BAA3-2244-422F-B395-0E87BC6E9820}"/>
          </ac:spMkLst>
        </pc:spChg>
        <pc:spChg chg="add mod">
          <ac:chgData name="Đỗ Nhật Tân" userId="4e733562-e95a-4353-b9c3-ef038ff10599" providerId="ADAL" clId="{24613B01-CC88-495B-AAB8-9B46A0863FC5}" dt="2021-10-30T00:18:58.154" v="9642" actId="1076"/>
          <ac:spMkLst>
            <pc:docMk/>
            <pc:sldMk cId="1635461629" sldId="279"/>
            <ac:spMk id="20" creationId="{54E73579-AF38-48CE-A369-BDD6BDD76E40}"/>
          </ac:spMkLst>
        </pc:spChg>
        <pc:spChg chg="add mod">
          <ac:chgData name="Đỗ Nhật Tân" userId="4e733562-e95a-4353-b9c3-ef038ff10599" providerId="ADAL" clId="{24613B01-CC88-495B-AAB8-9B46A0863FC5}" dt="2021-10-30T00:23:32.251" v="9915" actId="1076"/>
          <ac:spMkLst>
            <pc:docMk/>
            <pc:sldMk cId="1635461629" sldId="279"/>
            <ac:spMk id="21" creationId="{353A4C1A-2774-4A35-87C9-BF19BA529F8A}"/>
          </ac:spMkLst>
        </pc:spChg>
        <pc:spChg chg="mod">
          <ac:chgData name="Đỗ Nhật Tân" userId="4e733562-e95a-4353-b9c3-ef038ff10599" providerId="ADAL" clId="{24613B01-CC88-495B-AAB8-9B46A0863FC5}" dt="2021-10-30T00:18:48.819" v="9641" actId="14100"/>
          <ac:spMkLst>
            <pc:docMk/>
            <pc:sldMk cId="1635461629" sldId="279"/>
            <ac:spMk id="23" creationId="{11165806-C189-426C-8BE7-00C83E6127A1}"/>
          </ac:spMkLst>
        </pc:spChg>
        <pc:spChg chg="del mod">
          <ac:chgData name="Đỗ Nhật Tân" userId="4e733562-e95a-4353-b9c3-ef038ff10599" providerId="ADAL" clId="{24613B01-CC88-495B-AAB8-9B46A0863FC5}" dt="2021-10-30T00:13:40.797" v="9588" actId="478"/>
          <ac:spMkLst>
            <pc:docMk/>
            <pc:sldMk cId="1635461629" sldId="279"/>
            <ac:spMk id="24" creationId="{9D0B1439-56B1-4860-AAA1-22DF1A663553}"/>
          </ac:spMkLst>
        </pc:spChg>
        <pc:spChg chg="mod">
          <ac:chgData name="Đỗ Nhật Tân" userId="4e733562-e95a-4353-b9c3-ef038ff10599" providerId="ADAL" clId="{24613B01-CC88-495B-AAB8-9B46A0863FC5}" dt="2021-10-30T00:19:01.722" v="9643" actId="1076"/>
          <ac:spMkLst>
            <pc:docMk/>
            <pc:sldMk cId="1635461629" sldId="279"/>
            <ac:spMk id="25" creationId="{D9E89885-8AC9-41DE-B267-94182B7B6896}"/>
          </ac:spMkLst>
        </pc:spChg>
        <pc:spChg chg="add mod">
          <ac:chgData name="Đỗ Nhật Tân" userId="4e733562-e95a-4353-b9c3-ef038ff10599" providerId="ADAL" clId="{24613B01-CC88-495B-AAB8-9B46A0863FC5}" dt="2021-10-30T00:29:56.991" v="10012" actId="164"/>
          <ac:spMkLst>
            <pc:docMk/>
            <pc:sldMk cId="1635461629" sldId="279"/>
            <ac:spMk id="26" creationId="{8516B263-F29D-452B-92F6-38AB5D133471}"/>
          </ac:spMkLst>
        </pc:spChg>
        <pc:spChg chg="add mod">
          <ac:chgData name="Đỗ Nhật Tân" userId="4e733562-e95a-4353-b9c3-ef038ff10599" providerId="ADAL" clId="{24613B01-CC88-495B-AAB8-9B46A0863FC5}" dt="2021-10-30T00:29:56.991" v="10012" actId="164"/>
          <ac:spMkLst>
            <pc:docMk/>
            <pc:sldMk cId="1635461629" sldId="279"/>
            <ac:spMk id="27" creationId="{FEEBCB9B-6BAD-4302-865D-0F04D4E1722B}"/>
          </ac:spMkLst>
        </pc:spChg>
        <pc:spChg chg="mod">
          <ac:chgData name="Đỗ Nhật Tân" userId="4e733562-e95a-4353-b9c3-ef038ff10599" providerId="ADAL" clId="{24613B01-CC88-495B-AAB8-9B46A0863FC5}" dt="2021-10-30T00:26:16.692" v="9956" actId="14100"/>
          <ac:spMkLst>
            <pc:docMk/>
            <pc:sldMk cId="1635461629" sldId="279"/>
            <ac:spMk id="29" creationId="{50F22688-AD46-4114-9606-40C6E82B05EE}"/>
          </ac:spMkLst>
        </pc:spChg>
        <pc:spChg chg="mod">
          <ac:chgData name="Đỗ Nhật Tân" userId="4e733562-e95a-4353-b9c3-ef038ff10599" providerId="ADAL" clId="{24613B01-CC88-495B-AAB8-9B46A0863FC5}" dt="2021-10-30T00:27:58.121" v="9974" actId="207"/>
          <ac:spMkLst>
            <pc:docMk/>
            <pc:sldMk cId="1635461629" sldId="279"/>
            <ac:spMk id="30" creationId="{B08C1C93-364A-4F83-BCCF-D8BE462DE2F1}"/>
          </ac:spMkLst>
        </pc:spChg>
        <pc:spChg chg="mod">
          <ac:chgData name="Đỗ Nhật Tân" userId="4e733562-e95a-4353-b9c3-ef038ff10599" providerId="ADAL" clId="{24613B01-CC88-495B-AAB8-9B46A0863FC5}" dt="2021-10-30T00:28:07.277" v="9985" actId="14100"/>
          <ac:spMkLst>
            <pc:docMk/>
            <pc:sldMk cId="1635461629" sldId="279"/>
            <ac:spMk id="33" creationId="{38EEC3BF-80B8-4490-941D-19469CAB68CE}"/>
          </ac:spMkLst>
        </pc:spChg>
        <pc:spChg chg="mod">
          <ac:chgData name="Đỗ Nhật Tân" userId="4e733562-e95a-4353-b9c3-ef038ff10599" providerId="ADAL" clId="{24613B01-CC88-495B-AAB8-9B46A0863FC5}" dt="2021-10-30T00:29:23.706" v="10011" actId="207"/>
          <ac:spMkLst>
            <pc:docMk/>
            <pc:sldMk cId="1635461629" sldId="279"/>
            <ac:spMk id="37" creationId="{628D170C-B37E-421D-84E2-82EC3EF9D898}"/>
          </ac:spMkLst>
        </pc:spChg>
        <pc:grpChg chg="add mod">
          <ac:chgData name="Đỗ Nhật Tân" userId="4e733562-e95a-4353-b9c3-ef038ff10599" providerId="ADAL" clId="{24613B01-CC88-495B-AAB8-9B46A0863FC5}" dt="2021-10-30T00:23:32.251" v="9915" actId="1076"/>
          <ac:grpSpMkLst>
            <pc:docMk/>
            <pc:sldMk cId="1635461629" sldId="279"/>
            <ac:grpSpMk id="16" creationId="{D368E89B-288B-4F78-BBE1-F6B51DD41CFF}"/>
          </ac:grpSpMkLst>
        </pc:grpChg>
        <pc:grpChg chg="add mod">
          <ac:chgData name="Đỗ Nhật Tân" userId="4e733562-e95a-4353-b9c3-ef038ff10599" providerId="ADAL" clId="{24613B01-CC88-495B-AAB8-9B46A0863FC5}" dt="2021-10-30T00:23:32.251" v="9915" actId="1076"/>
          <ac:grpSpMkLst>
            <pc:docMk/>
            <pc:sldMk cId="1635461629" sldId="279"/>
            <ac:grpSpMk id="22" creationId="{26123078-95EB-4A1F-9735-68916EA7DF36}"/>
          </ac:grpSpMkLst>
        </pc:grpChg>
        <pc:grpChg chg="add mod">
          <ac:chgData name="Đỗ Nhật Tân" userId="4e733562-e95a-4353-b9c3-ef038ff10599" providerId="ADAL" clId="{24613B01-CC88-495B-AAB8-9B46A0863FC5}" dt="2021-10-30T00:29:56.991" v="10012" actId="164"/>
          <ac:grpSpMkLst>
            <pc:docMk/>
            <pc:sldMk cId="1635461629" sldId="279"/>
            <ac:grpSpMk id="28" creationId="{538D0EE9-07F4-4B28-932B-97B5C1BDD18A}"/>
          </ac:grpSpMkLst>
        </pc:grpChg>
        <pc:grpChg chg="add mod">
          <ac:chgData name="Đỗ Nhật Tân" userId="4e733562-e95a-4353-b9c3-ef038ff10599" providerId="ADAL" clId="{24613B01-CC88-495B-AAB8-9B46A0863FC5}" dt="2021-10-30T00:28:26.197" v="9987" actId="1076"/>
          <ac:grpSpMkLst>
            <pc:docMk/>
            <pc:sldMk cId="1635461629" sldId="279"/>
            <ac:grpSpMk id="31" creationId="{F2865F5E-7872-41E1-A509-251A012C8AF4}"/>
          </ac:grpSpMkLst>
        </pc:grpChg>
        <pc:grpChg chg="add mod">
          <ac:chgData name="Đỗ Nhật Tân" userId="4e733562-e95a-4353-b9c3-ef038ff10599" providerId="ADAL" clId="{24613B01-CC88-495B-AAB8-9B46A0863FC5}" dt="2021-10-30T00:28:45.445" v="10003" actId="1076"/>
          <ac:grpSpMkLst>
            <pc:docMk/>
            <pc:sldMk cId="1635461629" sldId="279"/>
            <ac:grpSpMk id="35" creationId="{CD05A164-2B1E-495B-A6F9-FE759F0347C7}"/>
          </ac:grpSpMkLst>
        </pc:grpChg>
        <pc:grpChg chg="add mod">
          <ac:chgData name="Đỗ Nhật Tân" userId="4e733562-e95a-4353-b9c3-ef038ff10599" providerId="ADAL" clId="{24613B01-CC88-495B-AAB8-9B46A0863FC5}" dt="2021-10-30T00:29:56.991" v="10012" actId="164"/>
          <ac:grpSpMkLst>
            <pc:docMk/>
            <pc:sldMk cId="1635461629" sldId="279"/>
            <ac:grpSpMk id="42" creationId="{D7DD15FB-BB5B-455F-9EC1-7C120F2B5163}"/>
          </ac:grpSpMkLst>
        </pc:grpChg>
        <pc:picChg chg="del">
          <ac:chgData name="Đỗ Nhật Tân" userId="4e733562-e95a-4353-b9c3-ef038ff10599" providerId="ADAL" clId="{24613B01-CC88-495B-AAB8-9B46A0863FC5}" dt="2021-10-30T00:16:19.873" v="9635" actId="478"/>
          <ac:picMkLst>
            <pc:docMk/>
            <pc:sldMk cId="1635461629" sldId="279"/>
            <ac:picMk id="7" creationId="{A54382F8-A4A5-4F1A-A1CC-37E92DF2E66A}"/>
          </ac:picMkLst>
        </pc:picChg>
        <pc:picChg chg="del">
          <ac:chgData name="Đỗ Nhật Tân" userId="4e733562-e95a-4353-b9c3-ef038ff10599" providerId="ADAL" clId="{24613B01-CC88-495B-AAB8-9B46A0863FC5}" dt="2021-10-30T00:16:19.873" v="9635" actId="478"/>
          <ac:picMkLst>
            <pc:docMk/>
            <pc:sldMk cId="1635461629" sldId="279"/>
            <ac:picMk id="11" creationId="{4BE4ADB6-98BF-4544-A9F2-52523EA9537E}"/>
          </ac:picMkLst>
        </pc:picChg>
        <pc:picChg chg="mod">
          <ac:chgData name="Đỗ Nhật Tân" userId="4e733562-e95a-4353-b9c3-ef038ff10599" providerId="ADAL" clId="{24613B01-CC88-495B-AAB8-9B46A0863FC5}" dt="2021-10-30T00:16:17.745" v="9634" actId="1076"/>
          <ac:picMkLst>
            <pc:docMk/>
            <pc:sldMk cId="1635461629" sldId="279"/>
            <ac:picMk id="13" creationId="{5143428C-D510-47BF-8052-8E7243E52E27}"/>
          </ac:picMkLst>
        </pc:picChg>
        <pc:cxnChg chg="add mod">
          <ac:chgData name="Đỗ Nhật Tân" userId="4e733562-e95a-4353-b9c3-ef038ff10599" providerId="ADAL" clId="{24613B01-CC88-495B-AAB8-9B46A0863FC5}" dt="2021-10-30T00:23:50.673" v="9917" actId="208"/>
          <ac:cxnSpMkLst>
            <pc:docMk/>
            <pc:sldMk cId="1635461629" sldId="279"/>
            <ac:cxnSpMk id="8" creationId="{C60E53B7-0301-4C8A-9D7A-1BE4F2151447}"/>
          </ac:cxnSpMkLst>
        </pc:cxnChg>
        <pc:cxnChg chg="mod">
          <ac:chgData name="Đỗ Nhật Tân" userId="4e733562-e95a-4353-b9c3-ef038ff10599" providerId="ADAL" clId="{24613B01-CC88-495B-AAB8-9B46A0863FC5}" dt="2021-10-30T00:28:22.196" v="9986" actId="14100"/>
          <ac:cxnSpMkLst>
            <pc:docMk/>
            <pc:sldMk cId="1635461629" sldId="279"/>
            <ac:cxnSpMk id="32" creationId="{F9E78109-D790-4155-80C5-8EA033AFBD03}"/>
          </ac:cxnSpMkLst>
        </pc:cxnChg>
        <pc:cxnChg chg="mod">
          <ac:chgData name="Đỗ Nhật Tân" userId="4e733562-e95a-4353-b9c3-ef038ff10599" providerId="ADAL" clId="{24613B01-CC88-495B-AAB8-9B46A0863FC5}" dt="2021-10-30T00:29:13.470" v="10008" actId="14100"/>
          <ac:cxnSpMkLst>
            <pc:docMk/>
            <pc:sldMk cId="1635461629" sldId="279"/>
            <ac:cxnSpMk id="36" creationId="{C9546FA1-550B-4767-BA0E-918C6BBA9628}"/>
          </ac:cxnSpMkLst>
        </pc:cxnChg>
      </pc:sldChg>
      <pc:sldChg chg="addSp modSp new del setBg">
        <pc:chgData name="Đỗ Nhật Tân" userId="4e733562-e95a-4353-b9c3-ef038ff10599" providerId="ADAL" clId="{24613B01-CC88-495B-AAB8-9B46A0863FC5}" dt="2021-10-30T00:56:57.654" v="10199" actId="47"/>
        <pc:sldMkLst>
          <pc:docMk/>
          <pc:sldMk cId="768734273" sldId="280"/>
        </pc:sldMkLst>
        <pc:spChg chg="add mod">
          <ac:chgData name="Đỗ Nhật Tân" userId="4e733562-e95a-4353-b9c3-ef038ff10599" providerId="ADAL" clId="{24613B01-CC88-495B-AAB8-9B46A0863FC5}" dt="2021-10-30T00:56:39.422" v="10195"/>
          <ac:spMkLst>
            <pc:docMk/>
            <pc:sldMk cId="768734273" sldId="280"/>
            <ac:spMk id="2" creationId="{F06C81BA-3C4F-4A04-A8EA-6AF17B0DE28F}"/>
          </ac:spMkLst>
        </pc:spChg>
      </pc:sldChg>
      <pc:sldChg chg="new del">
        <pc:chgData name="Đỗ Nhật Tân" userId="4e733562-e95a-4353-b9c3-ef038ff10599" providerId="ADAL" clId="{24613B01-CC88-495B-AAB8-9B46A0863FC5}" dt="2021-10-30T00:45:25.212" v="10081" actId="47"/>
        <pc:sldMkLst>
          <pc:docMk/>
          <pc:sldMk cId="3007137680" sldId="280"/>
        </pc:sldMkLst>
      </pc:sldChg>
      <pc:sldChg chg="addSp delSp modSp add mod ord setBg">
        <pc:chgData name="Đỗ Nhật Tân" userId="4e733562-e95a-4353-b9c3-ef038ff10599" providerId="ADAL" clId="{24613B01-CC88-495B-AAB8-9B46A0863FC5}" dt="2021-10-30T01:04:27.485" v="10426" actId="1076"/>
        <pc:sldMkLst>
          <pc:docMk/>
          <pc:sldMk cId="3264214155" sldId="281"/>
        </pc:sldMkLst>
        <pc:spChg chg="mod">
          <ac:chgData name="Đỗ Nhật Tân" userId="4e733562-e95a-4353-b9c3-ef038ff10599" providerId="ADAL" clId="{24613B01-CC88-495B-AAB8-9B46A0863FC5}" dt="2021-10-30T01:04:06.997" v="10422" actId="12788"/>
          <ac:spMkLst>
            <pc:docMk/>
            <pc:sldMk cId="3264214155" sldId="281"/>
            <ac:spMk id="7" creationId="{BB911E3A-39D0-4AC1-B7C9-CE80F645209A}"/>
          </ac:spMkLst>
        </pc:spChg>
        <pc:spChg chg="del mod">
          <ac:chgData name="Đỗ Nhật Tân" userId="4e733562-e95a-4353-b9c3-ef038ff10599" providerId="ADAL" clId="{24613B01-CC88-495B-AAB8-9B46A0863FC5}" dt="2021-10-30T00:59:58.458" v="10385" actId="478"/>
          <ac:spMkLst>
            <pc:docMk/>
            <pc:sldMk cId="3264214155" sldId="281"/>
            <ac:spMk id="21" creationId="{A8AC0997-D03E-4EE5-A8CB-E4A4C6BE7289}"/>
          </ac:spMkLst>
        </pc:spChg>
        <pc:spChg chg="add del mod">
          <ac:chgData name="Đỗ Nhật Tân" userId="4e733562-e95a-4353-b9c3-ef038ff10599" providerId="ADAL" clId="{24613B01-CC88-495B-AAB8-9B46A0863FC5}" dt="2021-10-30T01:04:23.348" v="10425" actId="404"/>
          <ac:spMkLst>
            <pc:docMk/>
            <pc:sldMk cId="3264214155" sldId="281"/>
            <ac:spMk id="23" creationId="{18D24C52-9CB7-4B8F-BD5B-0E7FDD0EA074}"/>
          </ac:spMkLst>
        </pc:spChg>
        <pc:spChg chg="add del mod">
          <ac:chgData name="Đỗ Nhật Tân" userId="4e733562-e95a-4353-b9c3-ef038ff10599" providerId="ADAL" clId="{24613B01-CC88-495B-AAB8-9B46A0863FC5}" dt="2021-10-30T01:03:51.839" v="10419" actId="478"/>
          <ac:spMkLst>
            <pc:docMk/>
            <pc:sldMk cId="3264214155" sldId="281"/>
            <ac:spMk id="25" creationId="{2585BABE-80C4-42A0-BC37-53FBF91F8E95}"/>
          </ac:spMkLst>
        </pc:spChg>
        <pc:grpChg chg="mod">
          <ac:chgData name="Đỗ Nhật Tân" userId="4e733562-e95a-4353-b9c3-ef038ff10599" providerId="ADAL" clId="{24613B01-CC88-495B-AAB8-9B46A0863FC5}" dt="2021-10-30T00:57:44.164" v="10267" actId="1076"/>
          <ac:grpSpMkLst>
            <pc:docMk/>
            <pc:sldMk cId="3264214155" sldId="281"/>
            <ac:grpSpMk id="24" creationId="{6EE88860-17B2-44C4-ABA4-F2FC8EC32B41}"/>
          </ac:grpSpMkLst>
        </pc:grpChg>
        <pc:cxnChg chg="del">
          <ac:chgData name="Đỗ Nhật Tân" userId="4e733562-e95a-4353-b9c3-ef038ff10599" providerId="ADAL" clId="{24613B01-CC88-495B-AAB8-9B46A0863FC5}" dt="2021-10-30T00:57:34.144" v="10266" actId="478"/>
          <ac:cxnSpMkLst>
            <pc:docMk/>
            <pc:sldMk cId="3264214155" sldId="281"/>
            <ac:cxnSpMk id="18" creationId="{B99A7F3C-13A3-4C6F-9C26-BAC3CDC87100}"/>
          </ac:cxnSpMkLst>
        </pc:cxnChg>
        <pc:cxnChg chg="add mod">
          <ac:chgData name="Đỗ Nhật Tân" userId="4e733562-e95a-4353-b9c3-ef038ff10599" providerId="ADAL" clId="{24613B01-CC88-495B-AAB8-9B46A0863FC5}" dt="2021-10-30T01:04:27.485" v="10426" actId="1076"/>
          <ac:cxnSpMkLst>
            <pc:docMk/>
            <pc:sldMk cId="3264214155" sldId="281"/>
            <ac:cxnSpMk id="22" creationId="{5E7137E1-C5AE-4677-8036-B1C1E11DA1BB}"/>
          </ac:cxnSpMkLst>
        </pc:cxnChg>
      </pc:sldChg>
    </pc:docChg>
  </pc:docChgLst>
  <pc:docChgLst>
    <pc:chgData name="Đỗ Nhật Tân" userId="4e733562-e95a-4353-b9c3-ef038ff10599" providerId="ADAL" clId="{0CF4B728-78B4-41A0-9EFE-F09818DB2DFA}"/>
    <pc:docChg chg="undo custSel modSld modSection">
      <pc:chgData name="Đỗ Nhật Tân" userId="4e733562-e95a-4353-b9c3-ef038ff10599" providerId="ADAL" clId="{0CF4B728-78B4-41A0-9EFE-F09818DB2DFA}" dt="2021-11-15T16:44:38.261" v="554" actId="14100"/>
      <pc:docMkLst>
        <pc:docMk/>
      </pc:docMkLst>
      <pc:sldChg chg="addSp delSp modSp modTransition">
        <pc:chgData name="Đỗ Nhật Tân" userId="4e733562-e95a-4353-b9c3-ef038ff10599" providerId="ADAL" clId="{0CF4B728-78B4-41A0-9EFE-F09818DB2DFA}" dt="2021-11-14T13:39:59.723" v="19"/>
        <pc:sldMkLst>
          <pc:docMk/>
          <pc:sldMk cId="3123521433" sldId="257"/>
        </pc:sldMkLst>
        <pc:spChg chg="mod topLvl">
          <ac:chgData name="Đỗ Nhật Tân" userId="4e733562-e95a-4353-b9c3-ef038ff10599" providerId="ADAL" clId="{0CF4B728-78B4-41A0-9EFE-F09818DB2DFA}" dt="2021-11-14T13:21:16.470" v="11"/>
          <ac:spMkLst>
            <pc:docMk/>
            <pc:sldMk cId="3123521433" sldId="257"/>
            <ac:spMk id="2" creationId="{121B250B-8D81-43BB-BD94-0BE8736E1871}"/>
          </ac:spMkLst>
        </pc:spChg>
        <pc:spChg chg="mod topLvl">
          <ac:chgData name="Đỗ Nhật Tân" userId="4e733562-e95a-4353-b9c3-ef038ff10599" providerId="ADAL" clId="{0CF4B728-78B4-41A0-9EFE-F09818DB2DFA}" dt="2021-11-14T13:20:02.964" v="9" actId="165"/>
          <ac:spMkLst>
            <pc:docMk/>
            <pc:sldMk cId="3123521433" sldId="257"/>
            <ac:spMk id="4" creationId="{DCEF733F-9D3B-4A9C-B589-552072C0DF94}"/>
          </ac:spMkLst>
        </pc:spChg>
        <pc:spChg chg="mod topLvl">
          <ac:chgData name="Đỗ Nhật Tân" userId="4e733562-e95a-4353-b9c3-ef038ff10599" providerId="ADAL" clId="{0CF4B728-78B4-41A0-9EFE-F09818DB2DFA}" dt="2021-11-14T13:20:02.964" v="9" actId="165"/>
          <ac:spMkLst>
            <pc:docMk/>
            <pc:sldMk cId="3123521433" sldId="257"/>
            <ac:spMk id="5" creationId="{049AB151-7DF7-4F99-A4F4-095EC36DEB55}"/>
          </ac:spMkLst>
        </pc:spChg>
        <pc:spChg chg="mod topLvl">
          <ac:chgData name="Đỗ Nhật Tân" userId="4e733562-e95a-4353-b9c3-ef038ff10599" providerId="ADAL" clId="{0CF4B728-78B4-41A0-9EFE-F09818DB2DFA}" dt="2021-11-14T13:20:02.964" v="9" actId="165"/>
          <ac:spMkLst>
            <pc:docMk/>
            <pc:sldMk cId="3123521433" sldId="257"/>
            <ac:spMk id="6" creationId="{01FC2717-35E2-4B9D-8993-A01F257B529E}"/>
          </ac:spMkLst>
        </pc:spChg>
        <pc:spChg chg="mod topLvl">
          <ac:chgData name="Đỗ Nhật Tân" userId="4e733562-e95a-4353-b9c3-ef038ff10599" providerId="ADAL" clId="{0CF4B728-78B4-41A0-9EFE-F09818DB2DFA}" dt="2021-11-14T13:20:02.964" v="9" actId="165"/>
          <ac:spMkLst>
            <pc:docMk/>
            <pc:sldMk cId="3123521433" sldId="257"/>
            <ac:spMk id="7" creationId="{75C07193-747F-4F7D-B9F9-300D63CCAE8A}"/>
          </ac:spMkLst>
        </pc:spChg>
        <pc:spChg chg="mod">
          <ac:chgData name="Đỗ Nhật Tân" userId="4e733562-e95a-4353-b9c3-ef038ff10599" providerId="ADAL" clId="{0CF4B728-78B4-41A0-9EFE-F09818DB2DFA}" dt="2021-11-14T13:20:07.735" v="10" actId="164"/>
          <ac:spMkLst>
            <pc:docMk/>
            <pc:sldMk cId="3123521433" sldId="257"/>
            <ac:spMk id="9" creationId="{9526E35F-C055-4354-917D-DA1A90A80F58}"/>
          </ac:spMkLst>
        </pc:spChg>
        <pc:spChg chg="mod">
          <ac:chgData name="Đỗ Nhật Tân" userId="4e733562-e95a-4353-b9c3-ef038ff10599" providerId="ADAL" clId="{0CF4B728-78B4-41A0-9EFE-F09818DB2DFA}" dt="2021-11-14T13:20:07.735" v="10" actId="164"/>
          <ac:spMkLst>
            <pc:docMk/>
            <pc:sldMk cId="3123521433" sldId="257"/>
            <ac:spMk id="17" creationId="{0B0C8FC4-4F06-4908-A47A-21F0AC5CB5FF}"/>
          </ac:spMkLst>
        </pc:spChg>
        <pc:spChg chg="mod">
          <ac:chgData name="Đỗ Nhật Tân" userId="4e733562-e95a-4353-b9c3-ef038ff10599" providerId="ADAL" clId="{0CF4B728-78B4-41A0-9EFE-F09818DB2DFA}" dt="2021-11-14T13:20:07.735" v="10" actId="164"/>
          <ac:spMkLst>
            <pc:docMk/>
            <pc:sldMk cId="3123521433" sldId="257"/>
            <ac:spMk id="28" creationId="{5BC79807-D183-4BAA-9BBB-F0EF7403CD53}"/>
          </ac:spMkLst>
        </pc:spChg>
        <pc:grpChg chg="del">
          <ac:chgData name="Đỗ Nhật Tân" userId="4e733562-e95a-4353-b9c3-ef038ff10599" providerId="ADAL" clId="{0CF4B728-78B4-41A0-9EFE-F09818DB2DFA}" dt="2021-11-14T13:20:02.964" v="9" actId="165"/>
          <ac:grpSpMkLst>
            <pc:docMk/>
            <pc:sldMk cId="3123521433" sldId="257"/>
            <ac:grpSpMk id="8" creationId="{31BF94CD-D94A-4022-8829-1A039DB48FD7}"/>
          </ac:grpSpMkLst>
        </pc:grpChg>
        <pc:grpChg chg="add mod">
          <ac:chgData name="Đỗ Nhật Tân" userId="4e733562-e95a-4353-b9c3-ef038ff10599" providerId="ADAL" clId="{0CF4B728-78B4-41A0-9EFE-F09818DB2DFA}" dt="2021-11-14T13:20:07.735" v="10" actId="164"/>
          <ac:grpSpMkLst>
            <pc:docMk/>
            <pc:sldMk cId="3123521433" sldId="257"/>
            <ac:grpSpMk id="11" creationId="{DDF394AE-8EAA-4C75-AC8D-AC463F3FF065}"/>
          </ac:grpSpMkLst>
        </pc:grpChg>
        <pc:cxnChg chg="mod">
          <ac:chgData name="Đỗ Nhật Tân" userId="4e733562-e95a-4353-b9c3-ef038ff10599" providerId="ADAL" clId="{0CF4B728-78B4-41A0-9EFE-F09818DB2DFA}" dt="2021-11-14T13:20:07.735" v="10" actId="164"/>
          <ac:cxnSpMkLst>
            <pc:docMk/>
            <pc:sldMk cId="3123521433" sldId="257"/>
            <ac:cxnSpMk id="23" creationId="{D1D4FADF-FECC-4E37-8089-6E2C8EBC1B4B}"/>
          </ac:cxnSpMkLst>
        </pc:cxnChg>
      </pc:sldChg>
      <pc:sldChg chg="modAnim">
        <pc:chgData name="Đỗ Nhật Tân" userId="4e733562-e95a-4353-b9c3-ef038ff10599" providerId="ADAL" clId="{0CF4B728-78B4-41A0-9EFE-F09818DB2DFA}" dt="2021-11-11T01:48:26.685" v="2"/>
        <pc:sldMkLst>
          <pc:docMk/>
          <pc:sldMk cId="4112385153" sldId="258"/>
        </pc:sldMkLst>
      </pc:sldChg>
      <pc:sldChg chg="addSp modSp modAnim">
        <pc:chgData name="Đỗ Nhật Tân" userId="4e733562-e95a-4353-b9c3-ef038ff10599" providerId="ADAL" clId="{0CF4B728-78B4-41A0-9EFE-F09818DB2DFA}" dt="2021-11-11T02:10:43.661" v="8"/>
        <pc:sldMkLst>
          <pc:docMk/>
          <pc:sldMk cId="213634771" sldId="259"/>
        </pc:sldMkLst>
        <pc:spChg chg="mod">
          <ac:chgData name="Đỗ Nhật Tân" userId="4e733562-e95a-4353-b9c3-ef038ff10599" providerId="ADAL" clId="{0CF4B728-78B4-41A0-9EFE-F09818DB2DFA}" dt="2021-11-11T02:10:35.963" v="5" actId="164"/>
          <ac:spMkLst>
            <pc:docMk/>
            <pc:sldMk cId="213634771" sldId="259"/>
            <ac:spMk id="10" creationId="{EB9F0895-F33B-42A7-BAED-A78271A86346}"/>
          </ac:spMkLst>
        </pc:spChg>
        <pc:spChg chg="mod">
          <ac:chgData name="Đỗ Nhật Tân" userId="4e733562-e95a-4353-b9c3-ef038ff10599" providerId="ADAL" clId="{0CF4B728-78B4-41A0-9EFE-F09818DB2DFA}" dt="2021-11-11T02:10:35.963" v="5" actId="164"/>
          <ac:spMkLst>
            <pc:docMk/>
            <pc:sldMk cId="213634771" sldId="259"/>
            <ac:spMk id="11" creationId="{4A89B0B6-0AF1-4D76-9E55-E540C546E3D5}"/>
          </ac:spMkLst>
        </pc:spChg>
        <pc:grpChg chg="add mod">
          <ac:chgData name="Đỗ Nhật Tân" userId="4e733562-e95a-4353-b9c3-ef038ff10599" providerId="ADAL" clId="{0CF4B728-78B4-41A0-9EFE-F09818DB2DFA}" dt="2021-11-11T02:10:35.963" v="5" actId="164"/>
          <ac:grpSpMkLst>
            <pc:docMk/>
            <pc:sldMk cId="213634771" sldId="259"/>
            <ac:grpSpMk id="7" creationId="{8A32ECF1-E524-4B09-A2DA-13905A2E4B1D}"/>
          </ac:grpSpMkLst>
        </pc:grpChg>
      </pc:sldChg>
      <pc:sldChg chg="modTransition">
        <pc:chgData name="Đỗ Nhật Tân" userId="4e733562-e95a-4353-b9c3-ef038ff10599" providerId="ADAL" clId="{0CF4B728-78B4-41A0-9EFE-F09818DB2DFA}" dt="2021-11-14T13:40:13.533" v="24"/>
        <pc:sldMkLst>
          <pc:docMk/>
          <pc:sldMk cId="3021322825" sldId="261"/>
        </pc:sldMkLst>
      </pc:sldChg>
      <pc:sldChg chg="modSp mod">
        <pc:chgData name="Đỗ Nhật Tân" userId="4e733562-e95a-4353-b9c3-ef038ff10599" providerId="ADAL" clId="{0CF4B728-78B4-41A0-9EFE-F09818DB2DFA}" dt="2021-11-15T16:44:15.846" v="528" actId="20577"/>
        <pc:sldMkLst>
          <pc:docMk/>
          <pc:sldMk cId="1393831037" sldId="263"/>
        </pc:sldMkLst>
        <pc:graphicFrameChg chg="mod modGraphic">
          <ac:chgData name="Đỗ Nhật Tân" userId="4e733562-e95a-4353-b9c3-ef038ff10599" providerId="ADAL" clId="{0CF4B728-78B4-41A0-9EFE-F09818DB2DFA}" dt="2021-11-15T16:44:15.846" v="528" actId="20577"/>
          <ac:graphicFrameMkLst>
            <pc:docMk/>
            <pc:sldMk cId="1393831037" sldId="263"/>
            <ac:graphicFrameMk id="11" creationId="{060E1052-8023-427F-97E6-3426F35D981B}"/>
          </ac:graphicFrameMkLst>
        </pc:graphicFrameChg>
      </pc:sldChg>
      <pc:sldChg chg="addSp delSp modSp mod modAnim">
        <pc:chgData name="Đỗ Nhật Tân" userId="4e733562-e95a-4353-b9c3-ef038ff10599" providerId="ADAL" clId="{0CF4B728-78B4-41A0-9EFE-F09818DB2DFA}" dt="2021-11-15T16:32:30.401" v="52" actId="1076"/>
        <pc:sldMkLst>
          <pc:docMk/>
          <pc:sldMk cId="619067675" sldId="264"/>
        </pc:sldMkLst>
        <pc:spChg chg="mod">
          <ac:chgData name="Đỗ Nhật Tân" userId="4e733562-e95a-4353-b9c3-ef038ff10599" providerId="ADAL" clId="{0CF4B728-78B4-41A0-9EFE-F09818DB2DFA}" dt="2021-11-15T16:32:22.730" v="51" actId="1076"/>
          <ac:spMkLst>
            <pc:docMk/>
            <pc:sldMk cId="619067675" sldId="264"/>
            <ac:spMk id="11" creationId="{2683840B-372D-4DE5-9D1C-4721964E2BEF}"/>
          </ac:spMkLst>
        </pc:spChg>
        <pc:spChg chg="mod">
          <ac:chgData name="Đỗ Nhật Tân" userId="4e733562-e95a-4353-b9c3-ef038ff10599" providerId="ADAL" clId="{0CF4B728-78B4-41A0-9EFE-F09818DB2DFA}" dt="2021-11-15T16:32:30.401" v="52" actId="1076"/>
          <ac:spMkLst>
            <pc:docMk/>
            <pc:sldMk cId="619067675" sldId="264"/>
            <ac:spMk id="14" creationId="{751384F1-55FF-418E-91D6-11E3198DE8F6}"/>
          </ac:spMkLst>
        </pc:spChg>
        <pc:spChg chg="del">
          <ac:chgData name="Đỗ Nhật Tân" userId="4e733562-e95a-4353-b9c3-ef038ff10599" providerId="ADAL" clId="{0CF4B728-78B4-41A0-9EFE-F09818DB2DFA}" dt="2021-11-15T16:32:16.332" v="50" actId="478"/>
          <ac:spMkLst>
            <pc:docMk/>
            <pc:sldMk cId="619067675" sldId="264"/>
            <ac:spMk id="18" creationId="{FA241C63-41D9-4ECD-B922-7379F3950F82}"/>
          </ac:spMkLst>
        </pc:spChg>
        <pc:grpChg chg="add mod">
          <ac:chgData name="Đỗ Nhật Tân" userId="4e733562-e95a-4353-b9c3-ef038ff10599" providerId="ADAL" clId="{0CF4B728-78B4-41A0-9EFE-F09818DB2DFA}" dt="2021-11-15T16:32:04.195" v="47" actId="164"/>
          <ac:grpSpMkLst>
            <pc:docMk/>
            <pc:sldMk cId="619067675" sldId="264"/>
            <ac:grpSpMk id="3" creationId="{3E6F13A4-7D74-4458-B75B-7E8FEB23B614}"/>
          </ac:grpSpMkLst>
        </pc:grpChg>
        <pc:picChg chg="mod">
          <ac:chgData name="Đỗ Nhật Tân" userId="4e733562-e95a-4353-b9c3-ef038ff10599" providerId="ADAL" clId="{0CF4B728-78B4-41A0-9EFE-F09818DB2DFA}" dt="2021-11-15T16:32:22.730" v="51" actId="1076"/>
          <ac:picMkLst>
            <pc:docMk/>
            <pc:sldMk cId="619067675" sldId="264"/>
            <ac:picMk id="9" creationId="{868EAE68-8ACC-47E8-9C94-BD49B3DB62CE}"/>
          </ac:picMkLst>
        </pc:picChg>
        <pc:picChg chg="mod">
          <ac:chgData name="Đỗ Nhật Tân" userId="4e733562-e95a-4353-b9c3-ef038ff10599" providerId="ADAL" clId="{0CF4B728-78B4-41A0-9EFE-F09818DB2DFA}" dt="2021-11-15T16:32:30.401" v="52" actId="1076"/>
          <ac:picMkLst>
            <pc:docMk/>
            <pc:sldMk cId="619067675" sldId="264"/>
            <ac:picMk id="10" creationId="{13B685B1-1FA8-4158-B4DF-06AEC277BD11}"/>
          </ac:picMkLst>
        </pc:picChg>
        <pc:picChg chg="add del">
          <ac:chgData name="Đỗ Nhật Tân" userId="4e733562-e95a-4353-b9c3-ef038ff10599" providerId="ADAL" clId="{0CF4B728-78B4-41A0-9EFE-F09818DB2DFA}" dt="2021-11-15T16:32:16.332" v="50" actId="478"/>
          <ac:picMkLst>
            <pc:docMk/>
            <pc:sldMk cId="619067675" sldId="264"/>
            <ac:picMk id="12" creationId="{9E57EB6D-0EFB-4074-ABAF-6B79B94320FB}"/>
          </ac:picMkLst>
        </pc:picChg>
      </pc:sldChg>
      <pc:sldChg chg="addSp delSp modSp mod modAnim">
        <pc:chgData name="Đỗ Nhật Tân" userId="4e733562-e95a-4353-b9c3-ef038ff10599" providerId="ADAL" clId="{0CF4B728-78B4-41A0-9EFE-F09818DB2DFA}" dt="2021-11-15T16:42:47.713" v="516" actId="478"/>
        <pc:sldMkLst>
          <pc:docMk/>
          <pc:sldMk cId="1239161572" sldId="268"/>
        </pc:sldMkLst>
        <pc:spChg chg="add mod ord">
          <ac:chgData name="Đỗ Nhật Tân" userId="4e733562-e95a-4353-b9c3-ef038ff10599" providerId="ADAL" clId="{0CF4B728-78B4-41A0-9EFE-F09818DB2DFA}" dt="2021-11-15T16:41:59.387" v="505" actId="14100"/>
          <ac:spMkLst>
            <pc:docMk/>
            <pc:sldMk cId="1239161572" sldId="268"/>
            <ac:spMk id="6" creationId="{0AB7B232-64D5-4FA1-B459-196BDD437233}"/>
          </ac:spMkLst>
        </pc:spChg>
        <pc:spChg chg="add mod">
          <ac:chgData name="Đỗ Nhật Tân" userId="4e733562-e95a-4353-b9c3-ef038ff10599" providerId="ADAL" clId="{0CF4B728-78B4-41A0-9EFE-F09818DB2DFA}" dt="2021-11-15T16:40:34.207" v="489" actId="1076"/>
          <ac:spMkLst>
            <pc:docMk/>
            <pc:sldMk cId="1239161572" sldId="268"/>
            <ac:spMk id="10" creationId="{1AA20BC8-65C3-42DB-AA5F-E5DF1D98CD6D}"/>
          </ac:spMkLst>
        </pc:spChg>
        <pc:graphicFrameChg chg="add mod modGraphic">
          <ac:chgData name="Đỗ Nhật Tân" userId="4e733562-e95a-4353-b9c3-ef038ff10599" providerId="ADAL" clId="{0CF4B728-78B4-41A0-9EFE-F09818DB2DFA}" dt="2021-11-15T16:41:33.439" v="502"/>
          <ac:graphicFrameMkLst>
            <pc:docMk/>
            <pc:sldMk cId="1239161572" sldId="268"/>
            <ac:graphicFrameMk id="7" creationId="{D8412D9F-F0BC-4288-99F1-094DA252B369}"/>
          </ac:graphicFrameMkLst>
        </pc:graphicFrameChg>
        <pc:picChg chg="add del mod">
          <ac:chgData name="Đỗ Nhật Tân" userId="4e733562-e95a-4353-b9c3-ef038ff10599" providerId="ADAL" clId="{0CF4B728-78B4-41A0-9EFE-F09818DB2DFA}" dt="2021-11-15T16:42:47.713" v="516" actId="478"/>
          <ac:picMkLst>
            <pc:docMk/>
            <pc:sldMk cId="1239161572" sldId="268"/>
            <ac:picMk id="5" creationId="{83C967E6-9013-4B8F-AC0F-7191DAF11ADE}"/>
          </ac:picMkLst>
        </pc:picChg>
      </pc:sldChg>
      <pc:sldChg chg="delSp modSp mod delAnim">
        <pc:chgData name="Đỗ Nhật Tân" userId="4e733562-e95a-4353-b9c3-ef038ff10599" providerId="ADAL" clId="{0CF4B728-78B4-41A0-9EFE-F09818DB2DFA}" dt="2021-11-15T16:43:11.055" v="518" actId="1076"/>
        <pc:sldMkLst>
          <pc:docMk/>
          <pc:sldMk cId="930370342" sldId="269"/>
        </pc:sldMkLst>
        <pc:picChg chg="mod">
          <ac:chgData name="Đỗ Nhật Tân" userId="4e733562-e95a-4353-b9c3-ef038ff10599" providerId="ADAL" clId="{0CF4B728-78B4-41A0-9EFE-F09818DB2DFA}" dt="2021-11-15T16:43:11.055" v="518" actId="1076"/>
          <ac:picMkLst>
            <pc:docMk/>
            <pc:sldMk cId="930370342" sldId="269"/>
            <ac:picMk id="7" creationId="{ECB47F02-DAF9-4210-A92C-83A70CAD441B}"/>
          </ac:picMkLst>
        </pc:picChg>
        <pc:picChg chg="del mod">
          <ac:chgData name="Đỗ Nhật Tân" userId="4e733562-e95a-4353-b9c3-ef038ff10599" providerId="ADAL" clId="{0CF4B728-78B4-41A0-9EFE-F09818DB2DFA}" dt="2021-11-15T16:31:15.911" v="26" actId="478"/>
          <ac:picMkLst>
            <pc:docMk/>
            <pc:sldMk cId="930370342" sldId="269"/>
            <ac:picMk id="11" creationId="{EF59A7C8-FCBD-4C67-BE68-8413C89783F4}"/>
          </ac:picMkLst>
        </pc:picChg>
        <pc:picChg chg="del">
          <ac:chgData name="Đỗ Nhật Tân" userId="4e733562-e95a-4353-b9c3-ef038ff10599" providerId="ADAL" clId="{0CF4B728-78B4-41A0-9EFE-F09818DB2DFA}" dt="2021-11-15T16:31:17.361" v="28" actId="478"/>
          <ac:picMkLst>
            <pc:docMk/>
            <pc:sldMk cId="930370342" sldId="269"/>
            <ac:picMk id="1026" creationId="{B126D403-051F-4A87-B334-9B6BE06F631E}"/>
          </ac:picMkLst>
        </pc:picChg>
      </pc:sldChg>
      <pc:sldChg chg="modSp mod">
        <pc:chgData name="Đỗ Nhật Tân" userId="4e733562-e95a-4353-b9c3-ef038ff10599" providerId="ADAL" clId="{0CF4B728-78B4-41A0-9EFE-F09818DB2DFA}" dt="2021-11-15T16:44:38.261" v="554" actId="14100"/>
        <pc:sldMkLst>
          <pc:docMk/>
          <pc:sldMk cId="4098762271" sldId="272"/>
        </pc:sldMkLst>
        <pc:spChg chg="mod">
          <ac:chgData name="Đỗ Nhật Tân" userId="4e733562-e95a-4353-b9c3-ef038ff10599" providerId="ADAL" clId="{0CF4B728-78B4-41A0-9EFE-F09818DB2DFA}" dt="2021-11-15T16:44:38.261" v="554" actId="14100"/>
          <ac:spMkLst>
            <pc:docMk/>
            <pc:sldMk cId="4098762271" sldId="272"/>
            <ac:spMk id="14" creationId="{9B374FC2-184D-4FD9-98FD-26DF888DB66B}"/>
          </ac:spMkLst>
        </pc:spChg>
        <pc:cxnChg chg="mod">
          <ac:chgData name="Đỗ Nhật Tân" userId="4e733562-e95a-4353-b9c3-ef038ff10599" providerId="ADAL" clId="{0CF4B728-78B4-41A0-9EFE-F09818DB2DFA}" dt="2021-11-15T16:44:38.261" v="554" actId="14100"/>
          <ac:cxnSpMkLst>
            <pc:docMk/>
            <pc:sldMk cId="4098762271" sldId="272"/>
            <ac:cxnSpMk id="8" creationId="{86600163-F8AC-4E3B-9630-B185A09DA075}"/>
          </ac:cxnSpMkLst>
        </pc:cxnChg>
      </pc:sldChg>
    </pc:docChg>
  </pc:docChgLst>
  <pc:docChgLst>
    <pc:chgData name="Đỗ Nhật Tân" userId="4e733562-e95a-4353-b9c3-ef038ff10599" providerId="ADAL" clId="{AEB91137-E44B-4CD7-9506-752A63377832}"/>
    <pc:docChg chg="modSld sldOrd modSection">
      <pc:chgData name="Đỗ Nhật Tân" userId="4e733562-e95a-4353-b9c3-ef038ff10599" providerId="ADAL" clId="{AEB91137-E44B-4CD7-9506-752A63377832}" dt="2021-11-15T16:47:30.257" v="1"/>
      <pc:docMkLst>
        <pc:docMk/>
      </pc:docMkLst>
      <pc:sldChg chg="ord">
        <pc:chgData name="Đỗ Nhật Tân" userId="4e733562-e95a-4353-b9c3-ef038ff10599" providerId="ADAL" clId="{AEB91137-E44B-4CD7-9506-752A63377832}" dt="2021-11-15T16:47:30.257" v="1"/>
        <pc:sldMkLst>
          <pc:docMk/>
          <pc:sldMk cId="3123521433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DB299-C313-4FE2-A58D-2DC1D9217205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E84E1-F099-4039-A9DF-981556046C2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911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23F7-E73A-438F-9AE8-71D7C898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3C26B-025B-48C2-8CFE-09FEE4352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6284-63D6-4C2B-97B1-C7CD2FEE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B00A-0FD9-46DD-844A-B3817B205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1995B-217D-4569-BD03-4FBEB5C3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409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8B04-2ECB-470C-958F-B4F3EF2F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BBB87-06F7-4DE7-9480-EED6F733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13A57-E90A-45B7-9AAE-E5C5BAD1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BCD2-DD68-41C2-B3B3-BD52FC7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53C8-CA61-4A36-85D8-37EE4CAD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810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7F5AC5-E5C7-43E8-809F-72DFA5079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13594-1872-4974-BCB4-A248FA77D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0931-5578-4105-90B8-F4A21D82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4801-D4D4-433B-892D-9F7D4BA6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AE935-67C0-4C62-9227-B29C7697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585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CAAF-49E9-4A40-AF6B-FDE008D0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0BD1-4371-41BD-B111-A268D31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2DCAC-40AC-44BA-9EF5-5A2F2728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7AA1-5B46-4C83-857A-F3DD2C15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93B3-07A3-4112-A8A9-619B67E0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924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7D00-4A4C-4482-82F6-609DCC8A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1105C-18B3-40F7-B591-1C912752F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29DD-8771-4BE4-B107-792CCD65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C8A6-3EAE-4CB1-BF5C-CA04FB0B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4C42-1C24-48A1-BD65-40BBA564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155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2A9C-46AF-40AC-B0CB-0EB8D6A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508D5-CD1C-4841-8A52-2241B1337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68BB-8264-4E5E-AE86-05A0F8E4F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D30E2-08E9-436A-91F4-81D7296D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1D1B1-5340-4991-B509-A9F6E70F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038CE-C639-49F7-898F-34E73066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845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D6DB-D3F8-4A6B-A669-302EABD4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A2362-B300-479F-938F-B9ABF56D5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0F492-F9FB-4B6C-B985-25B1AA4D5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D1845-810D-45CA-A3E1-5918DF69D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182F9-E6D1-4141-899F-48BDA5949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061D4-CE47-4E2E-8E98-8D388C1E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BB229-EF58-45D1-A134-FD7A0CCA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44B0C-A8BB-4E10-8AF5-570D622B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429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DC15-A474-4717-947F-E14CCBD3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B55B4-D77A-41BA-8962-21DBAAD9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DFE10-D80D-4B78-AE20-C0E65747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920DE-334B-4872-B13A-A1A77BEE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148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2D082-A571-450A-8756-253598E6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AF302-A5CC-4D95-856A-EDDA61EE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BA6F9-808D-49D1-B203-8EA09130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346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DDB8-FC95-4E4A-9039-0AB451AC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641F4-562D-4F25-96A9-FAB581C6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58055-C8C4-4A55-9781-5592EE216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E3E0D-4095-4F86-87F9-6E30AC9D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78C5D-7E0E-479E-BAC6-7791793F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E7F55-4BEE-4A45-BFF4-72B62071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705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6568-1048-4B8A-8FC5-A022883E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142CF-25EC-4956-BD27-A46B1B300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24A8F-58A7-4076-B443-9976EF387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2C315-4991-4A19-A0C8-B5222668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46004-CC56-469F-910A-B2C06F52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33D1D-FC29-4AD9-91D5-5BA6B7FB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70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B807B-37AF-4FAF-8901-F5B6F72F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BBE00-9244-4FD3-8456-60E82B241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A4C9-22E6-4B61-9825-11253E9C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AC373-7D83-41FA-A383-E2C2F403A6DC}" type="datetimeFigureOut">
              <a:rPr lang="vi-VN" smtClean="0"/>
              <a:t>15/01/2022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F3F87-77BE-47D2-927B-127EF72A9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6697B-352D-46AC-818F-9ABE73C96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743DB-D224-4362-B68B-9BC8965F14C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21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viettuts.vn/lap-trinh-cpp/ham-trong-cpp" TargetMode="External"/><Relationship Id="rId3" Type="http://schemas.openxmlformats.org/officeDocument/2006/relationships/hyperlink" Target="https://vimentor.com/vi/lesson/kieu-du-lieu-trong-c" TargetMode="External"/><Relationship Id="rId7" Type="http://schemas.openxmlformats.org/officeDocument/2006/relationships/hyperlink" Target="https://quantrimang.com/ham-trong-cplusplus-156201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utorials.aiclub.cs.uit.edu.vn/index.php/2020/09/19/lap-trinh-bai-3-toan-tu-va-cau-truc-dieu-khien-trong-c/?fbclid=IwAR3bmSTNWsVgV1n9uxCWbIb74WUoBM5EuSemoskTjmQTnbrm465fUM73Fdo" TargetMode="External"/><Relationship Id="rId5" Type="http://schemas.openxmlformats.org/officeDocument/2006/relationships/hyperlink" Target="https://codelearn.io/learning/cpp-for-beginners/645306" TargetMode="External"/><Relationship Id="rId10" Type="http://schemas.openxmlformats.org/officeDocument/2006/relationships/hyperlink" Target="https://viettuts.vn/lap-trinh-cpp/mang-trong-cpp#goto-h2-3" TargetMode="External"/><Relationship Id="rId4" Type="http://schemas.openxmlformats.org/officeDocument/2006/relationships/hyperlink" Target="https://viettuts.vn/lap-trinh-cpp/kieu-du-lieu-trong-cpp" TargetMode="External"/><Relationship Id="rId9" Type="http://schemas.openxmlformats.org/officeDocument/2006/relationships/hyperlink" Target="https://laptrinhcanban.com/cpp/lap-trinh-cpp-co-ban/mang-trong-cpp/mang-trong-cpp-la-g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BD353-2267-495C-8312-50720F3C4B5A}"/>
              </a:ext>
            </a:extLst>
          </p:cNvPr>
          <p:cNvSpPr/>
          <p:nvPr/>
        </p:nvSpPr>
        <p:spPr>
          <a:xfrm>
            <a:off x="0" y="4797287"/>
            <a:ext cx="12192000" cy="20607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11E3A-39D0-4AC1-B7C9-CE80F645209A}"/>
              </a:ext>
            </a:extLst>
          </p:cNvPr>
          <p:cNvSpPr/>
          <p:nvPr/>
        </p:nvSpPr>
        <p:spPr>
          <a:xfrm>
            <a:off x="976835" y="1007096"/>
            <a:ext cx="6480314" cy="5334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A picture containing wall, indoor, electronics, computer&#10;&#10;Description automatically generated">
            <a:extLst>
              <a:ext uri="{FF2B5EF4-FFF2-40B4-BE49-F238E27FC236}">
                <a16:creationId xmlns:a16="http://schemas.microsoft.com/office/drawing/2014/main" id="{4042E4D7-5299-4D4E-BF48-AADFD5DA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r="30621"/>
          <a:stretch/>
        </p:blipFill>
        <p:spPr>
          <a:xfrm>
            <a:off x="7722191" y="1007096"/>
            <a:ext cx="3277706" cy="5334002"/>
          </a:xfrm>
          <a:prstGeom prst="rect">
            <a:avLst/>
          </a:prstGeom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9AAC22-0FD8-4B38-9EBF-47BA8601C791}"/>
              </a:ext>
            </a:extLst>
          </p:cNvPr>
          <p:cNvGrpSpPr/>
          <p:nvPr/>
        </p:nvGrpSpPr>
        <p:grpSpPr>
          <a:xfrm>
            <a:off x="8261115" y="1574886"/>
            <a:ext cx="2199857" cy="2215991"/>
            <a:chOff x="8415133" y="952717"/>
            <a:chExt cx="2199857" cy="2215991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9E8599-121B-421F-902A-0698BF4602F4}"/>
                </a:ext>
              </a:extLst>
            </p:cNvPr>
            <p:cNvSpPr txBox="1"/>
            <p:nvPr/>
          </p:nvSpPr>
          <p:spPr>
            <a:xfrm>
              <a:off x="8415133" y="952717"/>
              <a:ext cx="1387056" cy="22159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C</a:t>
              </a:r>
              <a:endParaRPr lang="vi-VN" sz="138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874150-F53D-46F3-AE87-C0A0FB8749DB}"/>
                </a:ext>
              </a:extLst>
            </p:cNvPr>
            <p:cNvSpPr txBox="1"/>
            <p:nvPr/>
          </p:nvSpPr>
          <p:spPr>
            <a:xfrm>
              <a:off x="9949610" y="1460547"/>
              <a:ext cx="66538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+</a:t>
              </a:r>
              <a:endParaRPr lang="vi-VN" sz="72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BAB5E9-457B-471F-9B23-8B044C22E3F1}"/>
                </a:ext>
              </a:extLst>
            </p:cNvPr>
            <p:cNvSpPr txBox="1"/>
            <p:nvPr/>
          </p:nvSpPr>
          <p:spPr>
            <a:xfrm>
              <a:off x="9451590" y="1460548"/>
              <a:ext cx="66538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+</a:t>
              </a:r>
              <a:endParaRPr lang="vi-VN" sz="72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9A7F3C-13A3-4C6F-9C26-BAC3CDC87100}"/>
              </a:ext>
            </a:extLst>
          </p:cNvPr>
          <p:cNvCxnSpPr/>
          <p:nvPr/>
        </p:nvCxnSpPr>
        <p:spPr>
          <a:xfrm>
            <a:off x="1489434" y="1989056"/>
            <a:ext cx="107465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AC0997-D03E-4EE5-A8CB-E4A4C6BE7289}"/>
              </a:ext>
            </a:extLst>
          </p:cNvPr>
          <p:cNvSpPr txBox="1"/>
          <p:nvPr/>
        </p:nvSpPr>
        <p:spPr>
          <a:xfrm>
            <a:off x="1489433" y="4843604"/>
            <a:ext cx="1121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5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. . .</a:t>
            </a:r>
            <a:endParaRPr lang="vi-VN" sz="3200" spc="500">
              <a:solidFill>
                <a:schemeClr val="tx1">
                  <a:lumMod val="85000"/>
                  <a:lumOff val="1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89552-31D0-468E-8CDA-FC08C3F18F49}"/>
              </a:ext>
            </a:extLst>
          </p:cNvPr>
          <p:cNvSpPr txBox="1"/>
          <p:nvPr/>
        </p:nvSpPr>
        <p:spPr>
          <a:xfrm>
            <a:off x="3076689" y="1007097"/>
            <a:ext cx="4380460" cy="5224022"/>
          </a:xfrm>
          <a:custGeom>
            <a:avLst/>
            <a:gdLst/>
            <a:ahLst/>
            <a:cxnLst/>
            <a:rect l="l" t="t" r="r" b="b"/>
            <a:pathLst>
              <a:path w="4567243" h="5352485">
                <a:moveTo>
                  <a:pt x="2666048" y="295882"/>
                </a:moveTo>
                <a:cubicBezTo>
                  <a:pt x="2476462" y="295882"/>
                  <a:pt x="2322424" y="352165"/>
                  <a:pt x="2203933" y="464732"/>
                </a:cubicBezTo>
                <a:cubicBezTo>
                  <a:pt x="2085442" y="577298"/>
                  <a:pt x="2026196" y="731337"/>
                  <a:pt x="2026196" y="926847"/>
                </a:cubicBezTo>
                <a:cubicBezTo>
                  <a:pt x="2026196" y="1122357"/>
                  <a:pt x="2085442" y="1277876"/>
                  <a:pt x="2203933" y="1393405"/>
                </a:cubicBezTo>
                <a:cubicBezTo>
                  <a:pt x="2322424" y="1508933"/>
                  <a:pt x="2476462" y="1566698"/>
                  <a:pt x="2666048" y="1566698"/>
                </a:cubicBezTo>
                <a:cubicBezTo>
                  <a:pt x="2855633" y="1566698"/>
                  <a:pt x="3009671" y="1508933"/>
                  <a:pt x="3128162" y="1393405"/>
                </a:cubicBezTo>
                <a:cubicBezTo>
                  <a:pt x="3246654" y="1277876"/>
                  <a:pt x="3305899" y="1122357"/>
                  <a:pt x="3305899" y="926847"/>
                </a:cubicBezTo>
                <a:cubicBezTo>
                  <a:pt x="3305899" y="731337"/>
                  <a:pt x="3246654" y="577298"/>
                  <a:pt x="3128162" y="464732"/>
                </a:cubicBezTo>
                <a:cubicBezTo>
                  <a:pt x="3009671" y="352165"/>
                  <a:pt x="2855633" y="295882"/>
                  <a:pt x="2666048" y="295882"/>
                </a:cubicBezTo>
                <a:close/>
                <a:moveTo>
                  <a:pt x="258216" y="0"/>
                </a:moveTo>
                <a:lnTo>
                  <a:pt x="4567243" y="0"/>
                </a:lnTo>
                <a:lnTo>
                  <a:pt x="4567243" y="4435129"/>
                </a:lnTo>
                <a:lnTo>
                  <a:pt x="4561163" y="4441586"/>
                </a:lnTo>
                <a:cubicBezTo>
                  <a:pt x="4359728" y="4640058"/>
                  <a:pt x="4129411" y="4807427"/>
                  <a:pt x="3870212" y="4943691"/>
                </a:cubicBezTo>
                <a:cubicBezTo>
                  <a:pt x="3351814" y="5216221"/>
                  <a:pt x="2748991" y="5352485"/>
                  <a:pt x="2061744" y="5352485"/>
                </a:cubicBezTo>
                <a:cubicBezTo>
                  <a:pt x="1688497" y="5352485"/>
                  <a:pt x="1333024" y="5309532"/>
                  <a:pt x="995325" y="5223626"/>
                </a:cubicBezTo>
                <a:cubicBezTo>
                  <a:pt x="657625" y="5137720"/>
                  <a:pt x="370285" y="5017749"/>
                  <a:pt x="133303" y="4863710"/>
                </a:cubicBezTo>
                <a:lnTo>
                  <a:pt x="888683" y="3397384"/>
                </a:lnTo>
                <a:cubicBezTo>
                  <a:pt x="1196759" y="3616592"/>
                  <a:pt x="1572968" y="3726197"/>
                  <a:pt x="2017309" y="3726197"/>
                </a:cubicBezTo>
                <a:cubicBezTo>
                  <a:pt x="2378707" y="3726197"/>
                  <a:pt x="2676415" y="3635847"/>
                  <a:pt x="2910435" y="3455148"/>
                </a:cubicBezTo>
                <a:cubicBezTo>
                  <a:pt x="3144455" y="3274450"/>
                  <a:pt x="3297012" y="3012288"/>
                  <a:pt x="3368107" y="2668664"/>
                </a:cubicBezTo>
                <a:cubicBezTo>
                  <a:pt x="3042256" y="2899721"/>
                  <a:pt x="2630500" y="3015250"/>
                  <a:pt x="2132838" y="3015250"/>
                </a:cubicBezTo>
                <a:cubicBezTo>
                  <a:pt x="1753667" y="3015250"/>
                  <a:pt x="1401156" y="2932307"/>
                  <a:pt x="1075306" y="2766419"/>
                </a:cubicBezTo>
                <a:cubicBezTo>
                  <a:pt x="749456" y="2600532"/>
                  <a:pt x="488776" y="2366512"/>
                  <a:pt x="293265" y="2064360"/>
                </a:cubicBezTo>
                <a:cubicBezTo>
                  <a:pt x="97755" y="1762208"/>
                  <a:pt x="0" y="1415622"/>
                  <a:pt x="0" y="1024602"/>
                </a:cubicBezTo>
                <a:cubicBezTo>
                  <a:pt x="0" y="646171"/>
                  <a:pt x="85050" y="306296"/>
                  <a:pt x="255149" y="497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vi-VN" sz="70000">
              <a:solidFill>
                <a:schemeClr val="bg1">
                  <a:lumMod val="85000"/>
                </a:schemeClr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E88860-17B2-44C4-ABA4-F2FC8EC32B41}"/>
              </a:ext>
            </a:extLst>
          </p:cNvPr>
          <p:cNvGrpSpPr/>
          <p:nvPr/>
        </p:nvGrpSpPr>
        <p:grpSpPr>
          <a:xfrm>
            <a:off x="1385736" y="2410655"/>
            <a:ext cx="3922643" cy="889002"/>
            <a:chOff x="1480007" y="2071757"/>
            <a:chExt cx="3922643" cy="8890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3682A8-009A-4007-9821-0E758603C6D4}"/>
                </a:ext>
              </a:extLst>
            </p:cNvPr>
            <p:cNvSpPr txBox="1"/>
            <p:nvPr/>
          </p:nvSpPr>
          <p:spPr>
            <a:xfrm>
              <a:off x="1480007" y="2071757"/>
              <a:ext cx="3922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kern="0" spc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Black" panose="00000A00000000000000" pitchFamily="2" charset="0"/>
                </a:rPr>
                <a:t>IT001</a:t>
              </a:r>
              <a:r>
                <a:rPr lang="en-US" sz="2800" b="1" kern="0" spc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.M18</a:t>
              </a:r>
              <a:endParaRPr lang="vi-VN" sz="2800" b="1" kern="0" spc="10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68B179-0C6E-4930-AB4C-2A3DC834887E}"/>
                </a:ext>
              </a:extLst>
            </p:cNvPr>
            <p:cNvSpPr txBox="1"/>
            <p:nvPr/>
          </p:nvSpPr>
          <p:spPr>
            <a:xfrm>
              <a:off x="1480008" y="2529872"/>
              <a:ext cx="3922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Bài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Nghiên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Cứu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Số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2</a:t>
              </a:r>
              <a:endParaRPr lang="vi-VN" sz="2150" kern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Light" panose="00000300000000000000" pitchFamily="2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D24C52-9CB7-4B8F-BD5B-0E7FDD0EA074}"/>
              </a:ext>
            </a:extLst>
          </p:cNvPr>
          <p:cNvSpPr txBox="1"/>
          <p:nvPr/>
        </p:nvSpPr>
        <p:spPr>
          <a:xfrm>
            <a:off x="1385735" y="3743111"/>
            <a:ext cx="5523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Tìm</a:t>
            </a: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 </a:t>
            </a:r>
            <a:r>
              <a:rPr lang="en-US" sz="320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Hiểu</a:t>
            </a: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 </a:t>
            </a:r>
            <a:r>
              <a:rPr lang="en-US" sz="320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Về</a:t>
            </a: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 </a:t>
            </a:r>
          </a:p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Ngôn Ngữ Lập Trình C++</a:t>
            </a:r>
            <a:endParaRPr lang="vi-VN" sz="1600">
              <a:solidFill>
                <a:schemeClr val="tx1">
                  <a:lumMod val="85000"/>
                  <a:lumOff val="15000"/>
                </a:schemeClr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8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59;p27">
            <a:extLst>
              <a:ext uri="{FF2B5EF4-FFF2-40B4-BE49-F238E27FC236}">
                <a16:creationId xmlns:a16="http://schemas.microsoft.com/office/drawing/2014/main" id="{8CA1CCCE-A76C-478C-B9D2-90ED6B77F613}"/>
              </a:ext>
            </a:extLst>
          </p:cNvPr>
          <p:cNvSpPr txBox="1"/>
          <p:nvPr/>
        </p:nvSpPr>
        <p:spPr>
          <a:xfrm>
            <a:off x="5005420" y="2920909"/>
            <a:ext cx="5759149" cy="234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" sz="22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lựa chọn </a:t>
            </a:r>
            <a:r>
              <a:rPr lang="en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(Selection Statements)</a:t>
            </a:r>
            <a:endParaRPr sz="22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" sz="22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lặp </a:t>
            </a:r>
            <a:r>
              <a:rPr lang="en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(Iteration Statements)</a:t>
            </a:r>
            <a:endParaRPr sz="22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" sz="22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“nhảy” </a:t>
            </a:r>
            <a:r>
              <a:rPr lang="en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(Jump Statements)</a:t>
            </a:r>
            <a:endParaRPr sz="22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" name="Picture 40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3B972180-0E92-4BDF-8915-B720D60D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7" y="2051041"/>
            <a:ext cx="4084992" cy="408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57291"/>
            <a:ext cx="11125384" cy="949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643530" y="278800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Montserrat Medium" panose="00000600000000000000" pitchFamily="2" charset="0"/>
              </a:rPr>
              <a:t>03</a:t>
            </a:r>
            <a:endParaRPr lang="vi-VN" sz="8000"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359819" y="578342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Montserrat ExtraLight" panose="00000300000000000000" pitchFamily="2" charset="0"/>
              </a:rPr>
              <a:t>Các Câu Lệnh Điều Khiển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533308" y="457291"/>
            <a:ext cx="110222" cy="949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942472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190C21-FD11-4156-8E0D-DAC56125229F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820730" y="274650"/>
            <a:ext cx="677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Montserrat ExtraLight" panose="00000300000000000000" pitchFamily="2" charset="0"/>
              </a:rPr>
              <a:t>Các Câu Lệnh Điều Khiển</a:t>
            </a:r>
            <a:endParaRPr lang="vi-VN" sz="28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-140868" y="-2"/>
            <a:ext cx="125566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Google Shape;159;p27">
            <a:extLst>
              <a:ext uri="{FF2B5EF4-FFF2-40B4-BE49-F238E27FC236}">
                <a16:creationId xmlns:a16="http://schemas.microsoft.com/office/drawing/2014/main" id="{9F932EAE-B66E-4FEB-AE5A-089B86EC17EF}"/>
              </a:ext>
            </a:extLst>
          </p:cNvPr>
          <p:cNvSpPr txBox="1"/>
          <p:nvPr/>
        </p:nvSpPr>
        <p:spPr>
          <a:xfrm>
            <a:off x="849951" y="1054937"/>
            <a:ext cx="4848066" cy="82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ctr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Lựa Chọn</a:t>
            </a:r>
            <a:endParaRPr sz="24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B5F88014-8407-442B-A853-57CDD0852D52}"/>
              </a:ext>
            </a:extLst>
          </p:cNvPr>
          <p:cNvSpPr txBox="1"/>
          <p:nvPr/>
        </p:nvSpPr>
        <p:spPr>
          <a:xfrm>
            <a:off x="6486331" y="1054937"/>
            <a:ext cx="4822147" cy="82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ctr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Lặp</a:t>
            </a:r>
            <a:endParaRPr sz="24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3DF480-9923-430B-B4ED-5AEA03FD6A90}"/>
              </a:ext>
            </a:extLst>
          </p:cNvPr>
          <p:cNvCxnSpPr>
            <a:cxnSpLocks/>
          </p:cNvCxnSpPr>
          <p:nvPr/>
        </p:nvCxnSpPr>
        <p:spPr>
          <a:xfrm>
            <a:off x="6096000" y="1617209"/>
            <a:ext cx="0" cy="47397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3D7BB2-B1A5-4345-9183-33B15F907C33}"/>
              </a:ext>
            </a:extLst>
          </p:cNvPr>
          <p:cNvSpPr txBox="1"/>
          <p:nvPr/>
        </p:nvSpPr>
        <p:spPr>
          <a:xfrm>
            <a:off x="849951" y="1596199"/>
            <a:ext cx="484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Thực thi các câu lệnh</a:t>
            </a:r>
          </a:p>
          <a:p>
            <a:pPr algn="ctr"/>
            <a:r>
              <a:rPr lang="en-US" i="1">
                <a:latin typeface="Montserrat ExtraLight" panose="00000300000000000000" pitchFamily="2" charset="0"/>
              </a:rPr>
              <a:t>khi thoả điều kiện sau </a:t>
            </a:r>
            <a:r>
              <a:rPr lang="en-US" i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vi-VN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DD726-EA7A-4D45-A7D3-E0CC74E0A0E3}"/>
              </a:ext>
            </a:extLst>
          </p:cNvPr>
          <p:cNvSpPr txBox="1"/>
          <p:nvPr/>
        </p:nvSpPr>
        <p:spPr>
          <a:xfrm>
            <a:off x="6486332" y="1695112"/>
            <a:ext cx="48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Thực thi các câu lệnh lặp lại nhiều lần</a:t>
            </a:r>
            <a:endParaRPr lang="vi-VN" i="1">
              <a:latin typeface="Montserrat ExtraLight" panose="000003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DAF22-44F0-4C55-B65E-57D0270B24F1}"/>
              </a:ext>
            </a:extLst>
          </p:cNvPr>
          <p:cNvSpPr txBox="1"/>
          <p:nvPr/>
        </p:nvSpPr>
        <p:spPr>
          <a:xfrm>
            <a:off x="0" y="213094"/>
            <a:ext cx="89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>
                    <a:lumMod val="75000"/>
                  </a:schemeClr>
                </a:solidFill>
                <a:latin typeface="Montserrat Medium" panose="00000600000000000000" pitchFamily="2" charset="0"/>
              </a:rPr>
              <a:t>03</a:t>
            </a:r>
            <a:endParaRPr lang="vi-VN" sz="3600">
              <a:solidFill>
                <a:schemeClr val="bg1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ED201-3311-4240-8E2B-8A78F63D54F7}"/>
              </a:ext>
            </a:extLst>
          </p:cNvPr>
          <p:cNvSpPr/>
          <p:nvPr/>
        </p:nvSpPr>
        <p:spPr>
          <a:xfrm>
            <a:off x="857601" y="2493866"/>
            <a:ext cx="4848067" cy="3942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Google Shape;170;p28">
            <a:extLst>
              <a:ext uri="{FF2B5EF4-FFF2-40B4-BE49-F238E27FC236}">
                <a16:creationId xmlns:a16="http://schemas.microsoft.com/office/drawing/2014/main" id="{E9372109-AB2A-4256-B68E-A51DC120038C}"/>
              </a:ext>
            </a:extLst>
          </p:cNvPr>
          <p:cNvSpPr txBox="1"/>
          <p:nvPr/>
        </p:nvSpPr>
        <p:spPr>
          <a:xfrm>
            <a:off x="1159585" y="2583638"/>
            <a:ext cx="4572000" cy="377334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266700" marR="0" lvl="1" indent="-165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" sz="2000" spc="150">
                <a:solidFill>
                  <a:srgbClr val="FFFFFF"/>
                </a:solidFill>
                <a:latin typeface="Bahnschrift SemiBold" panose="020B0502040204020203" pitchFamily="34" charset="0"/>
                <a:ea typeface="Source Sans Pro SemiBold" panose="020B0603030403020204" pitchFamily="34" charset="0"/>
                <a:cs typeface="Space Mono"/>
                <a:sym typeface="Space Mono"/>
              </a:rPr>
              <a:t>Câu lệnh </a:t>
            </a:r>
            <a:r>
              <a:rPr lang="en" sz="2000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if</a:t>
            </a:r>
            <a:endParaRPr sz="2000" spc="150">
              <a:solidFill>
                <a:srgbClr val="FFFFFF"/>
              </a:solidFill>
              <a:latin typeface="Courier New" panose="02070309020205020404" pitchFamily="49" charset="0"/>
              <a:ea typeface="Source Sans Pro SemiBold" panose="020B0603030403020204" pitchFamily="34" charset="0"/>
              <a:cs typeface="Courier New" panose="02070309020205020404" pitchFamily="49" charset="0"/>
              <a:sym typeface="Space Mono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</a:t>
            </a:r>
            <a:r>
              <a:rPr lang="e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"20 lớn hơn 18"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735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000" spc="150">
                <a:solidFill>
                  <a:schemeClr val="lt1"/>
                </a:solidFill>
                <a:latin typeface="Bahnschrift SemiBold" panose="020B0502040204020203" pitchFamily="34" charset="0"/>
                <a:ea typeface="Source Sans Pro SemiBold" panose="020B0603030403020204" pitchFamily="34" charset="0"/>
                <a:cs typeface="Space Mono"/>
                <a:sym typeface="Space Mono"/>
              </a:rPr>
              <a:t>Câu lệnh </a:t>
            </a:r>
            <a:r>
              <a:rPr lang="en" sz="2000" spc="150">
                <a:solidFill>
                  <a:schemeClr val="lt1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if..else</a:t>
            </a:r>
            <a:endParaRPr sz="2000" spc="150">
              <a:solidFill>
                <a:schemeClr val="lt1"/>
              </a:solidFill>
              <a:latin typeface="Courier New" panose="02070309020205020404" pitchFamily="49" charset="0"/>
              <a:ea typeface="Source Sans Pro SemiBold" panose="020B0603030403020204" pitchFamily="34" charset="0"/>
              <a:cs typeface="Courier New" panose="02070309020205020404" pitchFamily="49" charset="0"/>
              <a:sym typeface="Space Mono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time =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(time &lt;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</a:t>
            </a:r>
            <a:r>
              <a:rPr lang="e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"Good day."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</a:t>
            </a:r>
            <a:r>
              <a:rPr lang="e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"Good evening."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EA72F8-1441-4C26-9D56-1569835BE3A9}"/>
              </a:ext>
            </a:extLst>
          </p:cNvPr>
          <p:cNvSpPr/>
          <p:nvPr/>
        </p:nvSpPr>
        <p:spPr>
          <a:xfrm>
            <a:off x="6460416" y="2493865"/>
            <a:ext cx="4848067" cy="3942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Google Shape;173;p28">
            <a:extLst>
              <a:ext uri="{FF2B5EF4-FFF2-40B4-BE49-F238E27FC236}">
                <a16:creationId xmlns:a16="http://schemas.microsoft.com/office/drawing/2014/main" id="{235F9A00-88DA-4C11-B36E-032DF9796E65}"/>
              </a:ext>
            </a:extLst>
          </p:cNvPr>
          <p:cNvSpPr txBox="1"/>
          <p:nvPr/>
        </p:nvSpPr>
        <p:spPr>
          <a:xfrm>
            <a:off x="6570643" y="2583638"/>
            <a:ext cx="4295151" cy="364407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000" b="1" spc="150">
                <a:solidFill>
                  <a:schemeClr val="bg1"/>
                </a:solidFill>
                <a:latin typeface="Bahnschrift SemiBold" panose="020B0502040204020203" pitchFamily="34" charset="0"/>
                <a:ea typeface="Space Mono"/>
                <a:cs typeface="Space Mono"/>
                <a:sym typeface="Space Mono"/>
              </a:rPr>
              <a:t>Vòng lặp </a:t>
            </a:r>
            <a:r>
              <a:rPr lang="en" sz="2100" spc="150">
                <a:solidFill>
                  <a:schemeClr val="bg1"/>
                </a:solidFill>
                <a:latin typeface="Courier New" panose="02070309020205020404" pitchFamily="49" charset="0"/>
                <a:ea typeface="Space Mono"/>
                <a:cs typeface="Courier New" panose="02070309020205020404" pitchFamily="49" charset="0"/>
                <a:sym typeface="Space Mono"/>
              </a:rPr>
              <a:t>for</a:t>
            </a:r>
            <a:endParaRPr sz="2100" spc="150">
              <a:solidFill>
                <a:schemeClr val="bg1"/>
              </a:solidFill>
              <a:latin typeface="Courier New" panose="02070309020205020404" pitchFamily="49" charset="0"/>
              <a:ea typeface="Space Mono"/>
              <a:cs typeface="Courier New" panose="02070309020205020404" pitchFamily="49" charset="0"/>
              <a:sym typeface="Space Mono"/>
            </a:endParaRPr>
          </a:p>
          <a:p>
            <a:pPr marL="457200" marR="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40054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  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i &lt;&lt; </a:t>
            </a:r>
            <a:r>
              <a:rPr lang="e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00050" lvl="0" indent="-28575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000" b="1" spc="150">
                <a:solidFill>
                  <a:schemeClr val="bg1"/>
                </a:solidFill>
                <a:latin typeface="Bahnschrift SemiBold" panose="020B0502040204020203" pitchFamily="34" charset="0"/>
                <a:ea typeface="Space Mono"/>
                <a:cs typeface="Space Mono"/>
                <a:sym typeface="Space Mono"/>
              </a:rPr>
              <a:t>Vòng lặp </a:t>
            </a:r>
            <a:r>
              <a:rPr lang="en" sz="2100" spc="150">
                <a:solidFill>
                  <a:schemeClr val="bg1"/>
                </a:solidFill>
                <a:latin typeface="Courier New" panose="02070309020205020404" pitchFamily="49" charset="0"/>
                <a:ea typeface="Space Mono"/>
                <a:cs typeface="Courier New" panose="02070309020205020404" pitchFamily="49" charset="0"/>
                <a:sym typeface="Space Mono"/>
              </a:rPr>
              <a:t>while</a:t>
            </a:r>
            <a:endParaRPr sz="2100" spc="150">
              <a:solidFill>
                <a:schemeClr val="bg1"/>
              </a:solidFill>
              <a:latin typeface="Courier New" panose="02070309020205020404" pitchFamily="49" charset="0"/>
              <a:ea typeface="Space Mono"/>
              <a:cs typeface="Courier New" panose="02070309020205020404" pitchFamily="49" charset="0"/>
              <a:sym typeface="Space Mono"/>
            </a:endParaRPr>
          </a:p>
          <a:p>
            <a:pPr marL="45720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 =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6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(i &lt; </a:t>
            </a:r>
            <a:r>
              <a:rPr lang="en" sz="1600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   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i &lt;&lt; </a:t>
            </a:r>
            <a:r>
              <a:rPr lang="e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	   i++;</a:t>
            </a:r>
            <a:endParaRPr sz="1600"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400" b="1">
              <a:solidFill>
                <a:schemeClr val="bg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26331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120339" y="88087"/>
            <a:ext cx="677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Montserrat ExtraLight" panose="00000300000000000000" pitchFamily="2" charset="0"/>
              </a:rPr>
              <a:t>Các Câu Lệnh Điều Khiển</a:t>
            </a:r>
            <a:endParaRPr lang="vi-VN" sz="2800">
              <a:latin typeface="Montserrat ExtraLight" panose="00000300000000000000" pitchFamily="2" charset="0"/>
            </a:endParaRPr>
          </a:p>
        </p:txBody>
      </p:sp>
      <p:sp>
        <p:nvSpPr>
          <p:cNvPr id="8" name="Google Shape;159;p27">
            <a:extLst>
              <a:ext uri="{FF2B5EF4-FFF2-40B4-BE49-F238E27FC236}">
                <a16:creationId xmlns:a16="http://schemas.microsoft.com/office/drawing/2014/main" id="{9F932EAE-B66E-4FEB-AE5A-089B86EC17EF}"/>
              </a:ext>
            </a:extLst>
          </p:cNvPr>
          <p:cNvSpPr txBox="1"/>
          <p:nvPr/>
        </p:nvSpPr>
        <p:spPr>
          <a:xfrm>
            <a:off x="4597078" y="699394"/>
            <a:ext cx="2997844" cy="91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ctr" rtl="0">
              <a:lnSpc>
                <a:spcPct val="140019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800"/>
            </a:pPr>
            <a:r>
              <a:rPr lang="en-US" sz="28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Lệnh “Nhảy”</a:t>
            </a:r>
            <a:endParaRPr sz="2800" b="1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3DF480-9923-430B-B4ED-5AEA03FD6A90}"/>
              </a:ext>
            </a:extLst>
          </p:cNvPr>
          <p:cNvCxnSpPr>
            <a:cxnSpLocks/>
          </p:cNvCxnSpPr>
          <p:nvPr/>
        </p:nvCxnSpPr>
        <p:spPr>
          <a:xfrm>
            <a:off x="6096000" y="1488332"/>
            <a:ext cx="0" cy="467027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79;p29">
            <a:extLst>
              <a:ext uri="{FF2B5EF4-FFF2-40B4-BE49-F238E27FC236}">
                <a16:creationId xmlns:a16="http://schemas.microsoft.com/office/drawing/2014/main" id="{46E84C8D-76F4-4935-8479-7897860388C7}"/>
              </a:ext>
            </a:extLst>
          </p:cNvPr>
          <p:cNvSpPr txBox="1"/>
          <p:nvPr/>
        </p:nvSpPr>
        <p:spPr>
          <a:xfrm>
            <a:off x="986604" y="1612912"/>
            <a:ext cx="402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Space Mono"/>
                <a:cs typeface="Space Mono"/>
                <a:sym typeface="Space Mono"/>
              </a:rPr>
              <a:t>Từ Khóa </a:t>
            </a:r>
            <a:r>
              <a:rPr lang="en" sz="2000" b="1">
                <a:latin typeface="Montserrat" panose="00000500000000000000" pitchFamily="2" charset="0"/>
                <a:ea typeface="Space Mono"/>
                <a:cs typeface="Space Mono"/>
                <a:sym typeface="Space Mono"/>
              </a:rPr>
              <a:t>Break</a:t>
            </a:r>
            <a:endParaRPr sz="2000" b="1">
              <a:latin typeface="Montserrat" panose="00000500000000000000" pitchFamily="2" charset="0"/>
              <a:ea typeface="Space Mono"/>
              <a:cs typeface="Space Mono"/>
              <a:sym typeface="Space Mono"/>
            </a:endParaRPr>
          </a:p>
        </p:txBody>
      </p:sp>
      <p:sp>
        <p:nvSpPr>
          <p:cNvPr id="16" name="Google Shape;179;p29">
            <a:extLst>
              <a:ext uri="{FF2B5EF4-FFF2-40B4-BE49-F238E27FC236}">
                <a16:creationId xmlns:a16="http://schemas.microsoft.com/office/drawing/2014/main" id="{96196E46-776D-46B8-81D1-A424E07A0034}"/>
              </a:ext>
            </a:extLst>
          </p:cNvPr>
          <p:cNvSpPr txBox="1"/>
          <p:nvPr/>
        </p:nvSpPr>
        <p:spPr>
          <a:xfrm>
            <a:off x="6812534" y="1610413"/>
            <a:ext cx="402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Space Mono"/>
                <a:cs typeface="Space Mono"/>
                <a:sym typeface="Space Mono"/>
              </a:rPr>
              <a:t>Từ Khóa </a:t>
            </a:r>
            <a:r>
              <a:rPr lang="en" sz="2000" b="1">
                <a:latin typeface="Montserrat" panose="00000500000000000000" pitchFamily="2" charset="0"/>
                <a:ea typeface="Space Mono"/>
                <a:cs typeface="Space Mono"/>
                <a:sym typeface="Space Mono"/>
              </a:rPr>
              <a:t>Continue</a:t>
            </a:r>
            <a:endParaRPr sz="2000" b="1">
              <a:latin typeface="Montserrat" panose="00000500000000000000" pitchFamily="2" charset="0"/>
              <a:ea typeface="Space Mono"/>
              <a:cs typeface="Space Mono"/>
              <a:sym typeface="Space Mon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118C94-AA85-4797-AAF9-E7C3143769F9}"/>
              </a:ext>
            </a:extLst>
          </p:cNvPr>
          <p:cNvSpPr/>
          <p:nvPr/>
        </p:nvSpPr>
        <p:spPr>
          <a:xfrm>
            <a:off x="649880" y="3194595"/>
            <a:ext cx="5137461" cy="2964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B9CA3-1763-47F4-B283-A1CFDDEE0CF2}"/>
              </a:ext>
            </a:extLst>
          </p:cNvPr>
          <p:cNvSpPr/>
          <p:nvPr/>
        </p:nvSpPr>
        <p:spPr>
          <a:xfrm>
            <a:off x="6424827" y="3194594"/>
            <a:ext cx="5137461" cy="2964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Google Shape;181;p29">
            <a:extLst>
              <a:ext uri="{FF2B5EF4-FFF2-40B4-BE49-F238E27FC236}">
                <a16:creationId xmlns:a16="http://schemas.microsoft.com/office/drawing/2014/main" id="{E530A83B-A880-419D-896C-7EE5F420FA39}"/>
              </a:ext>
            </a:extLst>
          </p:cNvPr>
          <p:cNvSpPr txBox="1"/>
          <p:nvPr/>
        </p:nvSpPr>
        <p:spPr>
          <a:xfrm>
            <a:off x="752273" y="3367331"/>
            <a:ext cx="4753581" cy="271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 &lt;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(i ==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cout &lt;&lt; i &lt;&lt;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vi-VN" sz="1400">
              <a:solidFill>
                <a:schemeClr val="bg1"/>
              </a:solidFill>
            </a:endParaRPr>
          </a:p>
        </p:txBody>
      </p:sp>
      <p:sp>
        <p:nvSpPr>
          <p:cNvPr id="19" name="Google Shape;182;p29">
            <a:extLst>
              <a:ext uri="{FF2B5EF4-FFF2-40B4-BE49-F238E27FC236}">
                <a16:creationId xmlns:a16="http://schemas.microsoft.com/office/drawing/2014/main" id="{7A110239-495B-4C05-B032-5510173CA7A4}"/>
              </a:ext>
            </a:extLst>
          </p:cNvPr>
          <p:cNvSpPr txBox="1"/>
          <p:nvPr/>
        </p:nvSpPr>
        <p:spPr>
          <a:xfrm>
            <a:off x="6694054" y="3372055"/>
            <a:ext cx="4753581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(i == </a:t>
            </a:r>
            <a:r>
              <a:rPr lang="en" b="1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i &lt;&lt; </a:t>
            </a:r>
            <a:r>
              <a:rPr lang="en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Aft>
                <a:spcPts val="800"/>
              </a:spcAft>
              <a:buNone/>
            </a:pPr>
            <a:r>
              <a:rPr lang="en" b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9D829-A672-4873-842A-AE468565F70D}"/>
              </a:ext>
            </a:extLst>
          </p:cNvPr>
          <p:cNvSpPr txBox="1"/>
          <p:nvPr/>
        </p:nvSpPr>
        <p:spPr>
          <a:xfrm>
            <a:off x="818273" y="2198266"/>
            <a:ext cx="484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Thoát khỏi vòng lặp k</a:t>
            </a:r>
            <a:r>
              <a:rPr lang="en-US" i="1">
                <a:latin typeface="Montserrat ExtraLight" panose="00000300000000000000" pitchFamily="2" charset="0"/>
                <a:cs typeface="Courier New" panose="02070309020205020404" pitchFamily="49" charset="0"/>
              </a:rPr>
              <a:t>ể cả khi </a:t>
            </a:r>
          </a:p>
          <a:p>
            <a:pPr algn="ctr"/>
            <a:r>
              <a:rPr lang="en-US" i="1">
                <a:latin typeface="Montserrat ExtraLight" panose="00000300000000000000" pitchFamily="2" charset="0"/>
                <a:cs typeface="Courier New" panose="02070309020205020404" pitchFamily="49" charset="0"/>
              </a:rPr>
              <a:t>vòng lặp còn có thể thực hiện</a:t>
            </a:r>
            <a:endParaRPr lang="vi-VN" i="1">
              <a:latin typeface="Montserrat ExtraLight" panose="000003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E8597-C32E-42E2-92D0-C1EF45EE5AC8}"/>
              </a:ext>
            </a:extLst>
          </p:cNvPr>
          <p:cNvSpPr txBox="1"/>
          <p:nvPr/>
        </p:nvSpPr>
        <p:spPr>
          <a:xfrm>
            <a:off x="6573055" y="2198266"/>
            <a:ext cx="482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Bỏ qua lần lặp hiện tại của vòng lặp</a:t>
            </a:r>
          </a:p>
          <a:p>
            <a:pPr algn="ctr"/>
            <a:r>
              <a:rPr lang="en-US" i="1">
                <a:latin typeface="Montserrat ExtraLight" panose="00000300000000000000" pitchFamily="2" charset="0"/>
              </a:rPr>
              <a:t>Và thực hiện lần lặp tiếp theo (nếu có)</a:t>
            </a:r>
            <a:endParaRPr lang="vi-VN" i="1"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7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57291"/>
            <a:ext cx="11125384" cy="949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643530" y="278800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Montserrat Medium" panose="00000600000000000000" pitchFamily="2" charset="0"/>
              </a:rPr>
              <a:t>04</a:t>
            </a:r>
            <a:endParaRPr lang="vi-VN" sz="8000"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529502" y="578342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Montserrat ExtraLight" panose="00000300000000000000" pitchFamily="2" charset="0"/>
              </a:rPr>
              <a:t>Hàm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533308" y="457291"/>
            <a:ext cx="110222" cy="949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382F8-A4A5-4F1A-A1CC-37E92DF2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4882" y="1683560"/>
            <a:ext cx="4783318" cy="4783318"/>
          </a:xfrm>
          <a:prstGeom prst="rect">
            <a:avLst/>
          </a:prstGeom>
        </p:spPr>
      </p:pic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42A459A0-5213-46BB-875E-38B2CA577AE9}"/>
              </a:ext>
            </a:extLst>
          </p:cNvPr>
          <p:cNvSpPr txBox="1"/>
          <p:nvPr/>
        </p:nvSpPr>
        <p:spPr>
          <a:xfrm>
            <a:off x="643530" y="2269596"/>
            <a:ext cx="6841352" cy="36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Là tập hợp các câu lệnh cùng nhau thực hiện 1 nhiệm vụ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Mỗi CT C++ có ít nhất 1 hàm: </a:t>
            </a:r>
            <a:r>
              <a:rPr lang="en-US" sz="2400" b="1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main()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Một hàm có thể được gọi nhiều lần.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303386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Lợi ích: </a:t>
            </a:r>
            <a:r>
              <a:rPr lang="en-US" sz="2400">
                <a:solidFill>
                  <a:srgbClr val="303386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Tối Ưu và Tái Sử Dụng mã.</a:t>
            </a:r>
            <a:endParaRPr lang="en-US" sz="2200">
              <a:solidFill>
                <a:srgbClr val="303386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ABA4-E848-4760-95EF-1B0FA0E65D9D}"/>
              </a:ext>
            </a:extLst>
          </p:cNvPr>
          <p:cNvSpPr txBox="1"/>
          <p:nvPr/>
        </p:nvSpPr>
        <p:spPr>
          <a:xfrm>
            <a:off x="3859748" y="573098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Montserrat ExtraLight" panose="00000300000000000000" pitchFamily="2" charset="0"/>
              </a:rPr>
              <a:t>… </a:t>
            </a:r>
            <a:r>
              <a:rPr lang="en-US" sz="4000" b="1" i="1">
                <a:latin typeface="Montserrat ExtraLight" panose="00000300000000000000" pitchFamily="2" charset="0"/>
              </a:rPr>
              <a:t>Là gì?</a:t>
            </a:r>
            <a:endParaRPr lang="vi-VN" sz="4000" b="1" i="1"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635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42980"/>
            <a:ext cx="11125384" cy="58223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aseline="-25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501476" y="425483"/>
            <a:ext cx="1643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Montserrat Medium" panose="00000600000000000000" pitchFamily="2" charset="0"/>
              </a:rPr>
              <a:t>04</a:t>
            </a:r>
            <a:endParaRPr lang="vi-VN" sz="6000">
              <a:solidFill>
                <a:schemeClr val="bg1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029881" y="592653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Montserrat ExtraLight" panose="00000300000000000000" pitchFamily="2" charset="0"/>
              </a:rPr>
              <a:t>Hàm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382F8-A4A5-4F1A-A1CC-37E92DF2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725" y="422544"/>
            <a:ext cx="2716370" cy="271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8ABA4-E848-4760-95EF-1B0FA0E65D9D}"/>
              </a:ext>
            </a:extLst>
          </p:cNvPr>
          <p:cNvSpPr txBox="1"/>
          <p:nvPr/>
        </p:nvSpPr>
        <p:spPr>
          <a:xfrm>
            <a:off x="3360127" y="587409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>
                <a:latin typeface="Montserrat ExtraLight" panose="00000300000000000000" pitchFamily="2" charset="0"/>
              </a:rPr>
              <a:t>- </a:t>
            </a:r>
            <a:r>
              <a:rPr lang="en-US" sz="4000" b="1" i="1">
                <a:latin typeface="Montserrat ExtraLight" panose="00000300000000000000" pitchFamily="2" charset="0"/>
              </a:rPr>
              <a:t>Cách khai báo</a:t>
            </a:r>
            <a:endParaRPr lang="vi-VN" sz="4000" b="1" i="1">
              <a:latin typeface="Montserrat ExtraLight" panose="00000300000000000000" pitchFamily="2" charset="0"/>
            </a:endParaRPr>
          </a:p>
        </p:txBody>
      </p:sp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B87F8FC4-2441-48F3-8640-6DC27AB2571B}"/>
              </a:ext>
            </a:extLst>
          </p:cNvPr>
          <p:cNvSpPr txBox="1"/>
          <p:nvPr/>
        </p:nvSpPr>
        <p:spPr>
          <a:xfrm>
            <a:off x="850699" y="1780729"/>
            <a:ext cx="7903025" cy="197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      Để khai báo Hàm trong C++ ta sử dụng cú pháp:</a:t>
            </a: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	</a:t>
            </a:r>
            <a:r>
              <a:rPr lang="en-US" sz="2200" b="1">
                <a:solidFill>
                  <a:srgbClr val="002060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kieu_du_lieu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 ten_ham(tham_so){</a:t>
            </a: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	    &lt;</a:t>
            </a:r>
            <a:r>
              <a:rPr lang="en-US" sz="2200" i="1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thân hàm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&gt;;</a:t>
            </a: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	}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F83BF9-9AF5-4035-BBF0-53EC1605E01D}"/>
              </a:ext>
            </a:extLst>
          </p:cNvPr>
          <p:cNvGrpSpPr/>
          <p:nvPr/>
        </p:nvGrpSpPr>
        <p:grpSpPr>
          <a:xfrm>
            <a:off x="3407266" y="4009444"/>
            <a:ext cx="4974734" cy="1972848"/>
            <a:chOff x="3407266" y="3860637"/>
            <a:chExt cx="4974734" cy="19728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7AF22F-B7A4-42F1-9D29-7CF052EA402B}"/>
                </a:ext>
              </a:extLst>
            </p:cNvPr>
            <p:cNvSpPr/>
            <p:nvPr/>
          </p:nvSpPr>
          <p:spPr>
            <a:xfrm>
              <a:off x="3407266" y="3860637"/>
              <a:ext cx="4974733" cy="19728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Google Shape;170;p28">
              <a:extLst>
                <a:ext uri="{FF2B5EF4-FFF2-40B4-BE49-F238E27FC236}">
                  <a16:creationId xmlns:a16="http://schemas.microsoft.com/office/drawing/2014/main" id="{F96DE6DB-97AE-4D03-8212-DE99F9EAD136}"/>
                </a:ext>
              </a:extLst>
            </p:cNvPr>
            <p:cNvSpPr txBox="1"/>
            <p:nvPr/>
          </p:nvSpPr>
          <p:spPr>
            <a:xfrm>
              <a:off x="3810000" y="3985286"/>
              <a:ext cx="4572000" cy="17235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max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a,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b) {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if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(a &gt; b)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return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a;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return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b;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}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DE48A4-1F1D-41EE-9641-423ECC461FE2}"/>
              </a:ext>
            </a:extLst>
          </p:cNvPr>
          <p:cNvGrpSpPr/>
          <p:nvPr/>
        </p:nvGrpSpPr>
        <p:grpSpPr>
          <a:xfrm>
            <a:off x="961053" y="4198819"/>
            <a:ext cx="2817115" cy="369332"/>
            <a:chOff x="961053" y="4198819"/>
            <a:chExt cx="2817115" cy="36933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6600163-F8AC-4E3B-9630-B185A09DA07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2743558" y="4383485"/>
              <a:ext cx="103461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74FC2-184D-4FD9-98FD-26DF888DB66B}"/>
                </a:ext>
              </a:extLst>
            </p:cNvPr>
            <p:cNvSpPr txBox="1"/>
            <p:nvPr/>
          </p:nvSpPr>
          <p:spPr>
            <a:xfrm>
              <a:off x="961053" y="4198819"/>
              <a:ext cx="178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5">
                      <a:lumMod val="75000"/>
                    </a:schemeClr>
                  </a:solidFill>
                  <a:latin typeface="Montserrat" panose="00000500000000000000" pitchFamily="2" charset="0"/>
                </a:rPr>
                <a:t>Kiểu dữ liệu</a:t>
              </a:r>
              <a:endParaRPr lang="vi-VN" b="1" i="1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AC1D74-1774-4579-9BC4-66A39C6F26FD}"/>
              </a:ext>
            </a:extLst>
          </p:cNvPr>
          <p:cNvGrpSpPr/>
          <p:nvPr/>
        </p:nvGrpSpPr>
        <p:grpSpPr>
          <a:xfrm>
            <a:off x="3139045" y="3568911"/>
            <a:ext cx="1687480" cy="661704"/>
            <a:chOff x="3139045" y="3420104"/>
            <a:chExt cx="1687480" cy="661704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55842A8-F0E5-46FE-BEE2-EB0E566D3AA8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16200000" flipV="1">
              <a:off x="4383389" y="3638672"/>
              <a:ext cx="477038" cy="409234"/>
            </a:xfrm>
            <a:prstGeom prst="bentConnector2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A1D6-ECF6-488A-A741-9B7E043E2999}"/>
                </a:ext>
              </a:extLst>
            </p:cNvPr>
            <p:cNvSpPr txBox="1"/>
            <p:nvPr/>
          </p:nvSpPr>
          <p:spPr>
            <a:xfrm>
              <a:off x="3139045" y="3420104"/>
              <a:ext cx="127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Tên Hàm</a:t>
              </a:r>
              <a:endParaRPr lang="vi-VN" b="1" i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9ADDEF-1264-4C50-866A-04D57E2DD83C}"/>
              </a:ext>
            </a:extLst>
          </p:cNvPr>
          <p:cNvGrpSpPr/>
          <p:nvPr/>
        </p:nvGrpSpPr>
        <p:grpSpPr>
          <a:xfrm>
            <a:off x="7980091" y="4705739"/>
            <a:ext cx="2765099" cy="649079"/>
            <a:chOff x="7980091" y="4556932"/>
            <a:chExt cx="2765099" cy="64907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335DDA-3751-4683-A22F-AE15BBC2D39E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081635" y="4847173"/>
              <a:ext cx="109870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68132-99E9-4F80-AF7C-9C232D34C784}"/>
                </a:ext>
              </a:extLst>
            </p:cNvPr>
            <p:cNvSpPr txBox="1"/>
            <p:nvPr/>
          </p:nvSpPr>
          <p:spPr>
            <a:xfrm>
              <a:off x="9180340" y="4662507"/>
              <a:ext cx="156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5">
                      <a:lumMod val="75000"/>
                    </a:schemeClr>
                  </a:solidFill>
                  <a:latin typeface="Montserrat" panose="00000500000000000000" pitchFamily="2" charset="0"/>
                </a:rPr>
                <a:t>Thân Hàm</a:t>
              </a:r>
              <a:endParaRPr lang="vi-VN" b="1" i="1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8261DC7-C5DF-43DB-8869-8956073DF31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86401" y="4650622"/>
              <a:ext cx="290240" cy="102859"/>
            </a:xfrm>
            <a:prstGeom prst="bentConnector3">
              <a:avLst>
                <a:gd name="adj1" fmla="val 95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1EBC652-9370-4CCB-B2F9-3A4BC5F4AB9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48270" y="4972646"/>
              <a:ext cx="365187" cy="101543"/>
            </a:xfrm>
            <a:prstGeom prst="bentConnector3">
              <a:avLst>
                <a:gd name="adj1" fmla="val 39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EB7495-60DA-43E3-9106-1A2408BAA0CF}"/>
              </a:ext>
            </a:extLst>
          </p:cNvPr>
          <p:cNvGrpSpPr/>
          <p:nvPr/>
        </p:nvGrpSpPr>
        <p:grpSpPr>
          <a:xfrm>
            <a:off x="5267867" y="3482690"/>
            <a:ext cx="5094911" cy="747926"/>
            <a:chOff x="5892698" y="4906611"/>
            <a:chExt cx="5094911" cy="7479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F23C5-EA00-49C8-BA73-C6321038B9F2}"/>
                </a:ext>
              </a:extLst>
            </p:cNvPr>
            <p:cNvSpPr txBox="1"/>
            <p:nvPr/>
          </p:nvSpPr>
          <p:spPr>
            <a:xfrm>
              <a:off x="8333696" y="4906611"/>
              <a:ext cx="265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Danh sách tham số</a:t>
              </a:r>
              <a:endParaRPr lang="vi-VN" b="1" i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D608E4C0-2330-4DEC-ADD8-473F98183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2698" y="5507092"/>
              <a:ext cx="1098370" cy="115651"/>
            </a:xfrm>
            <a:prstGeom prst="bentConnector3">
              <a:avLst>
                <a:gd name="adj1" fmla="val 1044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81098C71-8391-48C7-9969-62BDFF4BEC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91070" y="5507092"/>
              <a:ext cx="999240" cy="147445"/>
            </a:xfrm>
            <a:prstGeom prst="bentConnector3">
              <a:avLst>
                <a:gd name="adj1" fmla="val 504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AFDEF37C-7425-4FAD-90A9-E2B4D1F1CE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991069" y="5094450"/>
              <a:ext cx="1393241" cy="412641"/>
            </a:xfrm>
            <a:prstGeom prst="bentConnector3">
              <a:avLst>
                <a:gd name="adj1" fmla="val 99533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raphic 74" descr="Cmd Terminal with solid fill">
            <a:extLst>
              <a:ext uri="{FF2B5EF4-FFF2-40B4-BE49-F238E27FC236}">
                <a16:creationId xmlns:a16="http://schemas.microsoft.com/office/drawing/2014/main" id="{BE409D0C-6C10-4F41-AF12-C75AFCCAB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700" y="1780729"/>
            <a:ext cx="467027" cy="4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6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42980"/>
            <a:ext cx="11125384" cy="58223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aseline="-25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501476" y="425483"/>
            <a:ext cx="1643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Montserrat Medium" panose="00000600000000000000" pitchFamily="2" charset="0"/>
              </a:rPr>
              <a:t>04</a:t>
            </a:r>
            <a:endParaRPr lang="vi-VN" sz="6000">
              <a:solidFill>
                <a:schemeClr val="bg1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029881" y="592653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Montserrat ExtraLight" panose="00000300000000000000" pitchFamily="2" charset="0"/>
              </a:rPr>
              <a:t>Hàm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382F8-A4A5-4F1A-A1CC-37E92DF2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725" y="422544"/>
            <a:ext cx="2716370" cy="271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8ABA4-E848-4760-95EF-1B0FA0E65D9D}"/>
              </a:ext>
            </a:extLst>
          </p:cNvPr>
          <p:cNvSpPr txBox="1"/>
          <p:nvPr/>
        </p:nvSpPr>
        <p:spPr>
          <a:xfrm>
            <a:off x="3360127" y="587409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>
                <a:latin typeface="Montserrat ExtraLight" panose="00000300000000000000" pitchFamily="2" charset="0"/>
              </a:rPr>
              <a:t>- </a:t>
            </a:r>
            <a:r>
              <a:rPr lang="en-US" sz="4000" b="1" i="1">
                <a:latin typeface="Montserrat ExtraLight" panose="00000300000000000000" pitchFamily="2" charset="0"/>
              </a:rPr>
              <a:t>Cách gọi hàm</a:t>
            </a:r>
            <a:endParaRPr lang="vi-VN" sz="4000" b="1" i="1">
              <a:latin typeface="Montserrat ExtraLight" panose="00000300000000000000" pitchFamily="2" charset="0"/>
            </a:endParaRPr>
          </a:p>
        </p:txBody>
      </p:sp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B87F8FC4-2441-48F3-8640-6DC27AB2571B}"/>
              </a:ext>
            </a:extLst>
          </p:cNvPr>
          <p:cNvSpPr txBox="1"/>
          <p:nvPr/>
        </p:nvSpPr>
        <p:spPr>
          <a:xfrm>
            <a:off x="1688184" y="1780729"/>
            <a:ext cx="6876944" cy="102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Để gọi hàm, ta gọi </a:t>
            </a:r>
            <a:r>
              <a:rPr lang="en-US" sz="2200">
                <a:solidFill>
                  <a:srgbClr val="002060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tên của hàm và danh sách tham số</a:t>
            </a: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 cần truyền theo yêu cầu</a:t>
            </a:r>
            <a:endParaRPr lang="en-US" sz="2200">
              <a:solidFill>
                <a:schemeClr val="dk1"/>
              </a:solidFill>
              <a:latin typeface="Courier New" panose="02070309020205020404" pitchFamily="49" charset="0"/>
              <a:ea typeface="Space Grotesk"/>
              <a:cs typeface="Courier New" panose="02070309020205020404" pitchFamily="49" charset="0"/>
              <a:sym typeface="Space Grotesk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F83BF9-9AF5-4035-BBF0-53EC1605E01D}"/>
              </a:ext>
            </a:extLst>
          </p:cNvPr>
          <p:cNvGrpSpPr/>
          <p:nvPr/>
        </p:nvGrpSpPr>
        <p:grpSpPr>
          <a:xfrm>
            <a:off x="1031711" y="3688933"/>
            <a:ext cx="4974734" cy="1972848"/>
            <a:chOff x="3407266" y="3860637"/>
            <a:chExt cx="4974734" cy="19728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7AF22F-B7A4-42F1-9D29-7CF052EA402B}"/>
                </a:ext>
              </a:extLst>
            </p:cNvPr>
            <p:cNvSpPr/>
            <p:nvPr/>
          </p:nvSpPr>
          <p:spPr>
            <a:xfrm>
              <a:off x="3407266" y="3860637"/>
              <a:ext cx="4974733" cy="19728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Google Shape;170;p28">
              <a:extLst>
                <a:ext uri="{FF2B5EF4-FFF2-40B4-BE49-F238E27FC236}">
                  <a16:creationId xmlns:a16="http://schemas.microsoft.com/office/drawing/2014/main" id="{F96DE6DB-97AE-4D03-8212-DE99F9EAD136}"/>
                </a:ext>
              </a:extLst>
            </p:cNvPr>
            <p:cNvSpPr txBox="1"/>
            <p:nvPr/>
          </p:nvSpPr>
          <p:spPr>
            <a:xfrm>
              <a:off x="3810000" y="3985286"/>
              <a:ext cx="4572000" cy="17235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max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a,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b) {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if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(a &gt; b)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return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a;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return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b;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}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C8A7648E-61B9-403D-A613-8F5F722B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90" y="1936529"/>
            <a:ext cx="713295" cy="7132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07EB1A-93A1-47DA-8DC7-172F959EED50}"/>
              </a:ext>
            </a:extLst>
          </p:cNvPr>
          <p:cNvSpPr txBox="1"/>
          <p:nvPr/>
        </p:nvSpPr>
        <p:spPr>
          <a:xfrm>
            <a:off x="2447300" y="3194951"/>
            <a:ext cx="2143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rPr>
              <a:t>Khai báo hàm</a:t>
            </a:r>
            <a:endParaRPr lang="vi-VN" sz="2000" i="1">
              <a:solidFill>
                <a:schemeClr val="accent5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0F5DD7-CCE2-44A6-830C-16EC908AF5E4}"/>
              </a:ext>
            </a:extLst>
          </p:cNvPr>
          <p:cNvGrpSpPr/>
          <p:nvPr/>
        </p:nvGrpSpPr>
        <p:grpSpPr>
          <a:xfrm>
            <a:off x="6185557" y="3688933"/>
            <a:ext cx="4974734" cy="1972848"/>
            <a:chOff x="3407266" y="3860637"/>
            <a:chExt cx="4974734" cy="19728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B6EB7B-244B-4958-AA17-1BC7F88537F2}"/>
                </a:ext>
              </a:extLst>
            </p:cNvPr>
            <p:cNvSpPr/>
            <p:nvPr/>
          </p:nvSpPr>
          <p:spPr>
            <a:xfrm>
              <a:off x="3407266" y="3860637"/>
              <a:ext cx="4974733" cy="19728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Google Shape;170;p28">
              <a:extLst>
                <a:ext uri="{FF2B5EF4-FFF2-40B4-BE49-F238E27FC236}">
                  <a16:creationId xmlns:a16="http://schemas.microsoft.com/office/drawing/2014/main" id="{77A9C989-E759-4B44-A93F-0F96C973015C}"/>
                </a:ext>
              </a:extLst>
            </p:cNvPr>
            <p:cNvSpPr txBox="1"/>
            <p:nvPr/>
          </p:nvSpPr>
          <p:spPr>
            <a:xfrm>
              <a:off x="3810000" y="3985286"/>
              <a:ext cx="4572000" cy="17235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main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() {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max =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max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(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5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,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7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);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 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return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}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0989BC5-E337-4256-9666-B637A98B5980}"/>
              </a:ext>
            </a:extLst>
          </p:cNvPr>
          <p:cNvSpPr txBox="1"/>
          <p:nvPr/>
        </p:nvSpPr>
        <p:spPr>
          <a:xfrm>
            <a:off x="6514448" y="3194951"/>
            <a:ext cx="431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rPr>
              <a:t>Gọi hàm (trong CT chính)</a:t>
            </a:r>
            <a:endParaRPr lang="vi-VN" sz="2000" i="1">
              <a:solidFill>
                <a:schemeClr val="accent5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3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57291"/>
            <a:ext cx="11125384" cy="949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08715" y="278800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Montserrat Medium" panose="00000600000000000000" pitchFamily="2" charset="0"/>
              </a:rPr>
              <a:t>05</a:t>
            </a:r>
            <a:endParaRPr lang="vi-VN" sz="8000"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935815" y="586576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latin typeface="Montserrat ExtraLight" panose="00000300000000000000" pitchFamily="2" charset="0"/>
              </a:rPr>
              <a:t>Mảng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11554634" y="457291"/>
            <a:ext cx="110222" cy="949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382F8-A4A5-4F1A-A1CC-37E92DF2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8138" y="2401539"/>
            <a:ext cx="2054922" cy="2054922"/>
          </a:xfrm>
          <a:prstGeom prst="rect">
            <a:avLst/>
          </a:prstGeom>
        </p:spPr>
      </p:pic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42A459A0-5213-46BB-875E-38B2CA577AE9}"/>
              </a:ext>
            </a:extLst>
          </p:cNvPr>
          <p:cNvSpPr txBox="1"/>
          <p:nvPr/>
        </p:nvSpPr>
        <p:spPr>
          <a:xfrm>
            <a:off x="4035924" y="2445361"/>
            <a:ext cx="7416764" cy="206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Mảng là loại cấu trúc dữ liệu lưu trữ tập hợp các phần tử cùng kiểu với độ dài cố định.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Thông thường, ta sử dụng mảng theo 2 kiểu: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4ADB6-98BF-4544-A9F2-52523EA95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09" y="2921275"/>
            <a:ext cx="2054922" cy="2054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3428C-D510-47BF-8052-8E7243E5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920" y="3441011"/>
            <a:ext cx="2054922" cy="2054922"/>
          </a:xfrm>
          <a:prstGeom prst="rect">
            <a:avLst/>
          </a:prstGeom>
        </p:spPr>
      </p:pic>
      <p:sp>
        <p:nvSpPr>
          <p:cNvPr id="15" name="Google Shape;159;p27">
            <a:extLst>
              <a:ext uri="{FF2B5EF4-FFF2-40B4-BE49-F238E27FC236}">
                <a16:creationId xmlns:a16="http://schemas.microsoft.com/office/drawing/2014/main" id="{74C375ED-C2A7-465E-992E-694149A8EC4B}"/>
              </a:ext>
            </a:extLst>
          </p:cNvPr>
          <p:cNvSpPr txBox="1"/>
          <p:nvPr/>
        </p:nvSpPr>
        <p:spPr>
          <a:xfrm>
            <a:off x="4913477" y="4456461"/>
            <a:ext cx="6287923" cy="154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Mảng 1 chiều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Mảng 2 chiều</a:t>
            </a:r>
          </a:p>
        </p:txBody>
      </p:sp>
    </p:spTree>
    <p:extLst>
      <p:ext uri="{BB962C8B-B14F-4D97-AF65-F5344CB8AC3E}">
        <p14:creationId xmlns:p14="http://schemas.microsoft.com/office/powerpoint/2010/main" val="12317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0"/>
            <a:ext cx="1112538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09244" y="-75144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2">
                    <a:lumMod val="90000"/>
                  </a:schemeClr>
                </a:solidFill>
                <a:latin typeface="Montserrat Medium" panose="00000600000000000000" pitchFamily="2" charset="0"/>
              </a:rPr>
              <a:t>05</a:t>
            </a:r>
            <a:endParaRPr lang="vi-VN" sz="8000">
              <a:solidFill>
                <a:schemeClr val="bg2">
                  <a:lumMod val="9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4681734" y="232632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>
                <a:latin typeface="Montserrat ExtraLight" panose="00000300000000000000" pitchFamily="2" charset="0"/>
              </a:rPr>
              <a:t>Mảng</a:t>
            </a:r>
            <a:endParaRPr lang="vi-VN" sz="4000" b="1">
              <a:latin typeface="Montserrat ExtraLight" panose="000003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AEFD1-E111-4715-810F-9AA3095F37F2}"/>
              </a:ext>
            </a:extLst>
          </p:cNvPr>
          <p:cNvSpPr txBox="1"/>
          <p:nvPr/>
        </p:nvSpPr>
        <p:spPr>
          <a:xfrm>
            <a:off x="2710522" y="846287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Montserrat" panose="00000500000000000000" pitchFamily="2" charset="0"/>
              </a:rPr>
              <a:t>Mảng 1 Chiều</a:t>
            </a:r>
            <a:endParaRPr lang="vi-VN" sz="4000" b="1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E7BA4-A756-4C14-B8BA-32755CF71CFC}"/>
              </a:ext>
            </a:extLst>
          </p:cNvPr>
          <p:cNvSpPr txBox="1"/>
          <p:nvPr/>
        </p:nvSpPr>
        <p:spPr>
          <a:xfrm>
            <a:off x="1292214" y="1610794"/>
            <a:ext cx="905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Montserrat ExtraLight" panose="00000300000000000000" pitchFamily="2" charset="0"/>
              </a:rPr>
              <a:t>Chứa các phần tử cùng kiểu được sắp xếp liên tục và có thứ tự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E6F70-8AE7-477A-AFAF-5CCB0F0CAAA4}"/>
              </a:ext>
            </a:extLst>
          </p:cNvPr>
          <p:cNvGrpSpPr/>
          <p:nvPr/>
        </p:nvGrpSpPr>
        <p:grpSpPr>
          <a:xfrm>
            <a:off x="1502231" y="2521073"/>
            <a:ext cx="9386671" cy="3170099"/>
            <a:chOff x="1292215" y="2521073"/>
            <a:chExt cx="9386671" cy="31700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2342A7-C538-483B-BC2D-0F02E49C641A}"/>
                </a:ext>
              </a:extLst>
            </p:cNvPr>
            <p:cNvSpPr txBox="1"/>
            <p:nvPr/>
          </p:nvSpPr>
          <p:spPr>
            <a:xfrm>
              <a:off x="1292215" y="2521073"/>
              <a:ext cx="114162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[</a:t>
              </a:r>
              <a:endParaRPr lang="vi-VN" sz="200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3415F-4360-4884-8D8A-BE2F80BFCFCB}"/>
                </a:ext>
              </a:extLst>
            </p:cNvPr>
            <p:cNvSpPr txBox="1"/>
            <p:nvPr/>
          </p:nvSpPr>
          <p:spPr>
            <a:xfrm>
              <a:off x="9475131" y="2521073"/>
              <a:ext cx="120375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]</a:t>
              </a:r>
              <a:endParaRPr lang="vi-VN" sz="200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8B07E00-36A7-4A33-98E4-571E7B12E43F}"/>
              </a:ext>
            </a:extLst>
          </p:cNvPr>
          <p:cNvSpPr txBox="1"/>
          <p:nvPr/>
        </p:nvSpPr>
        <p:spPr>
          <a:xfrm>
            <a:off x="3500290" y="2844506"/>
            <a:ext cx="66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Montserrat Light" panose="00000400000000000000" pitchFamily="2" charset="0"/>
              </a:rPr>
              <a:t>0</a:t>
            </a:r>
            <a:endParaRPr lang="vi-VN" sz="2000">
              <a:latin typeface="Montserrat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1CB48-8E7E-4B78-A2D9-F193817730F2}"/>
              </a:ext>
            </a:extLst>
          </p:cNvPr>
          <p:cNvSpPr txBox="1"/>
          <p:nvPr/>
        </p:nvSpPr>
        <p:spPr>
          <a:xfrm>
            <a:off x="5765548" y="2811245"/>
            <a:ext cx="66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Montserrat Light" panose="00000400000000000000" pitchFamily="2" charset="0"/>
              </a:rPr>
              <a:t>1</a:t>
            </a:r>
            <a:endParaRPr lang="vi-VN" sz="2000">
              <a:latin typeface="Montserrat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A4086-ED7D-4319-8E3C-7C2ED6D56639}"/>
              </a:ext>
            </a:extLst>
          </p:cNvPr>
          <p:cNvSpPr txBox="1"/>
          <p:nvPr/>
        </p:nvSpPr>
        <p:spPr>
          <a:xfrm>
            <a:off x="8158474" y="2795662"/>
            <a:ext cx="66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Montserrat Light" panose="00000400000000000000" pitchFamily="2" charset="0"/>
              </a:rPr>
              <a:t>2</a:t>
            </a:r>
            <a:endParaRPr lang="vi-VN" sz="2000">
              <a:latin typeface="Montserrat Light" panose="000004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9556B6-8E9A-4911-91D3-DC2E174F2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272" y="3230653"/>
            <a:ext cx="2054922" cy="20549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A3C064-A241-4869-87A9-A583CCF2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1750" y="3230653"/>
            <a:ext cx="2054922" cy="20549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658B8-0AD3-46CD-9981-92A0E8A7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1227" y="3230653"/>
            <a:ext cx="2054922" cy="20549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CEE71D-DBE9-473F-8622-78CF412507A8}"/>
              </a:ext>
            </a:extLst>
          </p:cNvPr>
          <p:cNvSpPr txBox="1"/>
          <p:nvPr/>
        </p:nvSpPr>
        <p:spPr>
          <a:xfrm>
            <a:off x="2433180" y="2124147"/>
            <a:ext cx="6883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kieu_du_lieu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 </a:t>
            </a:r>
            <a:r>
              <a:rPr lang="en-US" sz="2000" b="1">
                <a:solidFill>
                  <a:schemeClr val="accent6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ten_mang</a:t>
            </a:r>
            <a:r>
              <a:rPr lang="en-US" sz="20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[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&lt;</a:t>
            </a:r>
            <a:r>
              <a:rPr lang="en-US" sz="2000" b="1" i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số phần tử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&gt;</a:t>
            </a:r>
            <a:r>
              <a:rPr lang="en-US" sz="20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];</a:t>
            </a:r>
            <a:endParaRPr lang="vi-VN" sz="20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60D2F6-533D-40B1-9A1E-333E75E49C7E}"/>
              </a:ext>
            </a:extLst>
          </p:cNvPr>
          <p:cNvGrpSpPr/>
          <p:nvPr/>
        </p:nvGrpSpPr>
        <p:grpSpPr>
          <a:xfrm>
            <a:off x="4463359" y="5835874"/>
            <a:ext cx="3295462" cy="719165"/>
            <a:chOff x="4261905" y="5946460"/>
            <a:chExt cx="3295462" cy="719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59CB42-56D8-4EC2-BBD3-C5A6A10CD875}"/>
                </a:ext>
              </a:extLst>
            </p:cNvPr>
            <p:cNvSpPr/>
            <p:nvPr/>
          </p:nvSpPr>
          <p:spPr>
            <a:xfrm>
              <a:off x="4261905" y="5946460"/>
              <a:ext cx="3295462" cy="7191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Google Shape;170;p28">
              <a:extLst>
                <a:ext uri="{FF2B5EF4-FFF2-40B4-BE49-F238E27FC236}">
                  <a16:creationId xmlns:a16="http://schemas.microsoft.com/office/drawing/2014/main" id="{210CA73D-B7BC-493D-ABB3-CB95B5E7C9A3}"/>
                </a:ext>
              </a:extLst>
            </p:cNvPr>
            <p:cNvSpPr txBox="1"/>
            <p:nvPr/>
          </p:nvSpPr>
          <p:spPr>
            <a:xfrm>
              <a:off x="4480280" y="6076819"/>
              <a:ext cx="2912677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char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watches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3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];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75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0"/>
            <a:ext cx="1112538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09244" y="-75144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2">
                    <a:lumMod val="90000"/>
                  </a:schemeClr>
                </a:solidFill>
                <a:latin typeface="Montserrat Medium" panose="00000600000000000000" pitchFamily="2" charset="0"/>
              </a:rPr>
              <a:t>05</a:t>
            </a:r>
            <a:endParaRPr lang="vi-VN" sz="8000">
              <a:solidFill>
                <a:schemeClr val="bg2">
                  <a:lumMod val="9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4681734" y="232632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>
                <a:latin typeface="Montserrat ExtraLight" panose="00000300000000000000" pitchFamily="2" charset="0"/>
              </a:rPr>
              <a:t>Mảng</a:t>
            </a:r>
            <a:endParaRPr lang="vi-VN" sz="4000" b="1">
              <a:latin typeface="Montserrat ExtraLight" panose="000003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AEFD1-E111-4715-810F-9AA3095F37F2}"/>
              </a:ext>
            </a:extLst>
          </p:cNvPr>
          <p:cNvSpPr txBox="1"/>
          <p:nvPr/>
        </p:nvSpPr>
        <p:spPr>
          <a:xfrm>
            <a:off x="2710523" y="562944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Montserrat" panose="00000500000000000000" pitchFamily="2" charset="0"/>
              </a:rPr>
              <a:t>Mảng 2 Chiều</a:t>
            </a:r>
            <a:endParaRPr lang="vi-VN" sz="4000" b="1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E7BA4-A756-4C14-B8BA-32755CF71CFC}"/>
              </a:ext>
            </a:extLst>
          </p:cNvPr>
          <p:cNvSpPr txBox="1"/>
          <p:nvPr/>
        </p:nvSpPr>
        <p:spPr>
          <a:xfrm>
            <a:off x="1568903" y="1260299"/>
            <a:ext cx="905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Montserrat ExtraLight" panose="00000300000000000000" pitchFamily="2" charset="0"/>
              </a:rPr>
              <a:t>Mảng chứa các mảng 1 chiều khác bên trong nó.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8BF794-D6A7-4D0E-9375-C2B3129A93DE}"/>
              </a:ext>
            </a:extLst>
          </p:cNvPr>
          <p:cNvGrpSpPr/>
          <p:nvPr/>
        </p:nvGrpSpPr>
        <p:grpSpPr>
          <a:xfrm>
            <a:off x="3523505" y="2327668"/>
            <a:ext cx="5802446" cy="2893100"/>
            <a:chOff x="3250593" y="1783619"/>
            <a:chExt cx="5802446" cy="2893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A285A-B93C-4507-981C-0DEC700FBE7D}"/>
                </a:ext>
              </a:extLst>
            </p:cNvPr>
            <p:cNvSpPr txBox="1"/>
            <p:nvPr/>
          </p:nvSpPr>
          <p:spPr>
            <a:xfrm>
              <a:off x="3250593" y="1783619"/>
              <a:ext cx="114162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[</a:t>
              </a:r>
              <a:endParaRPr lang="vi-VN" sz="88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BD610A-ED81-4B74-856E-D9A4B00EE236}"/>
                </a:ext>
              </a:extLst>
            </p:cNvPr>
            <p:cNvSpPr txBox="1"/>
            <p:nvPr/>
          </p:nvSpPr>
          <p:spPr>
            <a:xfrm>
              <a:off x="7832675" y="1783619"/>
              <a:ext cx="12037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]</a:t>
              </a:r>
              <a:endParaRPr lang="vi-VN" sz="88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D8F769-F0E5-4B36-B6C7-9798512922C4}"/>
                </a:ext>
              </a:extLst>
            </p:cNvPr>
            <p:cNvSpPr txBox="1"/>
            <p:nvPr/>
          </p:nvSpPr>
          <p:spPr>
            <a:xfrm>
              <a:off x="3267202" y="3230169"/>
              <a:ext cx="114162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[</a:t>
              </a:r>
              <a:endParaRPr lang="vi-VN" sz="88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956E4B-6438-4865-B225-F7E2CB1207F4}"/>
                </a:ext>
              </a:extLst>
            </p:cNvPr>
            <p:cNvSpPr txBox="1"/>
            <p:nvPr/>
          </p:nvSpPr>
          <p:spPr>
            <a:xfrm>
              <a:off x="7849284" y="3230169"/>
              <a:ext cx="12037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]</a:t>
              </a:r>
              <a:endParaRPr lang="vi-VN" sz="88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91ED37B-D0E8-4CFA-A415-333E8756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14" y="2464132"/>
            <a:ext cx="1310086" cy="13100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B37FCD-E420-4676-8078-A72C8919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5222" y="2464132"/>
            <a:ext cx="1310086" cy="13100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B2036-DB11-4E47-BAA7-C63E09F9A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3129" y="2464132"/>
            <a:ext cx="1310086" cy="1310086"/>
          </a:xfrm>
          <a:prstGeom prst="rect">
            <a:avLst/>
          </a:prstGeom>
        </p:spPr>
      </p:pic>
      <p:sp>
        <p:nvSpPr>
          <p:cNvPr id="30" name="Left Bracket 29">
            <a:extLst>
              <a:ext uri="{FF2B5EF4-FFF2-40B4-BE49-F238E27FC236}">
                <a16:creationId xmlns:a16="http://schemas.microsoft.com/office/drawing/2014/main" id="{15E7C913-E741-47DF-9700-8ADCA5352438}"/>
              </a:ext>
            </a:extLst>
          </p:cNvPr>
          <p:cNvSpPr/>
          <p:nvPr/>
        </p:nvSpPr>
        <p:spPr>
          <a:xfrm rot="10800000">
            <a:off x="8446883" y="2427251"/>
            <a:ext cx="442321" cy="3013877"/>
          </a:xfrm>
          <a:prstGeom prst="leftBracket">
            <a:avLst>
              <a:gd name="adj" fmla="val 0"/>
            </a:avLst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0329AB-76DC-4214-BA6B-90511A2CBBF3}"/>
              </a:ext>
            </a:extLst>
          </p:cNvPr>
          <p:cNvGrpSpPr/>
          <p:nvPr/>
        </p:nvGrpSpPr>
        <p:grpSpPr>
          <a:xfrm>
            <a:off x="4116593" y="5835874"/>
            <a:ext cx="3988994" cy="719165"/>
            <a:chOff x="3915139" y="5946460"/>
            <a:chExt cx="3988994" cy="7191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23CD32-3F3F-45FD-94A0-E4DC1D8E0B30}"/>
                </a:ext>
              </a:extLst>
            </p:cNvPr>
            <p:cNvSpPr/>
            <p:nvPr/>
          </p:nvSpPr>
          <p:spPr>
            <a:xfrm>
              <a:off x="3915139" y="5946460"/>
              <a:ext cx="3988994" cy="7191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Google Shape;170;p28">
              <a:extLst>
                <a:ext uri="{FF2B5EF4-FFF2-40B4-BE49-F238E27FC236}">
                  <a16:creationId xmlns:a16="http://schemas.microsoft.com/office/drawing/2014/main" id="{A06A4DDA-B115-4E51-B8CC-B5AD96D5F8B9}"/>
                </a:ext>
              </a:extLst>
            </p:cNvPr>
            <p:cNvSpPr txBox="1"/>
            <p:nvPr/>
          </p:nvSpPr>
          <p:spPr>
            <a:xfrm>
              <a:off x="4152909" y="6076819"/>
              <a:ext cx="3567420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char</a:t>
              </a: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rgbClr val="92D050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watches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2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3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];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3E15A32-81F7-48E8-9B3C-FCDF8838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14" y="3875153"/>
            <a:ext cx="1310086" cy="13100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01BF68-7BC8-4C25-AED2-C5947CAB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5222" y="3875153"/>
            <a:ext cx="1310086" cy="13100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364BFF-71BC-47D4-BCEF-49CACEDD9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3129" y="3875153"/>
            <a:ext cx="1310086" cy="1310086"/>
          </a:xfrm>
          <a:prstGeom prst="rect">
            <a:avLst/>
          </a:prstGeom>
        </p:spPr>
      </p:pic>
      <p:sp>
        <p:nvSpPr>
          <p:cNvPr id="39" name="Left Bracket 38">
            <a:extLst>
              <a:ext uri="{FF2B5EF4-FFF2-40B4-BE49-F238E27FC236}">
                <a16:creationId xmlns:a16="http://schemas.microsoft.com/office/drawing/2014/main" id="{B9498260-D941-4FCC-ADF8-ABC55272E0E0}"/>
              </a:ext>
            </a:extLst>
          </p:cNvPr>
          <p:cNvSpPr/>
          <p:nvPr/>
        </p:nvSpPr>
        <p:spPr>
          <a:xfrm>
            <a:off x="3320518" y="2366862"/>
            <a:ext cx="442321" cy="3013877"/>
          </a:xfrm>
          <a:prstGeom prst="leftBracket">
            <a:avLst>
              <a:gd name="adj" fmla="val 0"/>
            </a:avLst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6A1D9F-A771-4BEA-8742-DD4036A8028F}"/>
              </a:ext>
            </a:extLst>
          </p:cNvPr>
          <p:cNvSpPr txBox="1"/>
          <p:nvPr/>
        </p:nvSpPr>
        <p:spPr>
          <a:xfrm>
            <a:off x="2263366" y="1672413"/>
            <a:ext cx="766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kieu_du_lieu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 </a:t>
            </a:r>
            <a:r>
              <a:rPr lang="en-US" sz="2000" b="1">
                <a:solidFill>
                  <a:schemeClr val="accent6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ten_mang</a:t>
            </a:r>
            <a:r>
              <a:rPr lang="en-US" sz="20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[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&lt;</a:t>
            </a:r>
            <a:r>
              <a:rPr lang="en-US" sz="2000" b="1" i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số hàng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&gt;</a:t>
            </a:r>
            <a:r>
              <a:rPr lang="en-US" sz="20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][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&lt;</a:t>
            </a:r>
            <a:r>
              <a:rPr lang="en-US" sz="2000" b="1" i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số cột</a:t>
            </a:r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&gt;</a:t>
            </a:r>
            <a:r>
              <a:rPr lang="en-US" sz="20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];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26354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533308" y="457291"/>
            <a:ext cx="11125384" cy="949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08715" y="278800"/>
            <a:ext cx="1643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Montserrat Medium" panose="00000600000000000000" pitchFamily="2" charset="0"/>
              </a:rPr>
              <a:t>05</a:t>
            </a:r>
            <a:endParaRPr lang="vi-VN" sz="8000"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2935815" y="586576"/>
            <a:ext cx="677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latin typeface="Montserrat ExtraLight" panose="00000300000000000000" pitchFamily="2" charset="0"/>
              </a:rPr>
              <a:t>Mảng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11554634" y="457291"/>
            <a:ext cx="110222" cy="949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43428C-D510-47BF-8052-8E7243E5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144" y="489743"/>
            <a:ext cx="885083" cy="885083"/>
          </a:xfrm>
          <a:prstGeom prst="rect">
            <a:avLst/>
          </a:prstGeom>
        </p:spPr>
      </p:pic>
      <p:sp>
        <p:nvSpPr>
          <p:cNvPr id="14" name="Google Shape;159;p27">
            <a:extLst>
              <a:ext uri="{FF2B5EF4-FFF2-40B4-BE49-F238E27FC236}">
                <a16:creationId xmlns:a16="http://schemas.microsoft.com/office/drawing/2014/main" id="{343C1F1E-AD36-4383-9327-F5F872A47D4C}"/>
              </a:ext>
            </a:extLst>
          </p:cNvPr>
          <p:cNvSpPr txBox="1"/>
          <p:nvPr/>
        </p:nvSpPr>
        <p:spPr>
          <a:xfrm>
            <a:off x="311729" y="1780730"/>
            <a:ext cx="5673481" cy="73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ctr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</a:pPr>
            <a:r>
              <a:rPr lang="en-US" sz="2200" b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Khởi tạo mảng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68E89B-288B-4F78-BBE1-F6B51DD41CFF}"/>
              </a:ext>
            </a:extLst>
          </p:cNvPr>
          <p:cNvGrpSpPr/>
          <p:nvPr/>
        </p:nvGrpSpPr>
        <p:grpSpPr>
          <a:xfrm>
            <a:off x="416355" y="2442575"/>
            <a:ext cx="5568856" cy="2054921"/>
            <a:chOff x="3407267" y="3860636"/>
            <a:chExt cx="5568856" cy="20549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DE7920-9B7C-47F0-9334-C54563A2347D}"/>
                </a:ext>
              </a:extLst>
            </p:cNvPr>
            <p:cNvSpPr/>
            <p:nvPr/>
          </p:nvSpPr>
          <p:spPr>
            <a:xfrm>
              <a:off x="3407267" y="3860636"/>
              <a:ext cx="5568856" cy="205492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Google Shape;170;p28">
              <a:extLst>
                <a:ext uri="{FF2B5EF4-FFF2-40B4-BE49-F238E27FC236}">
                  <a16:creationId xmlns:a16="http://schemas.microsoft.com/office/drawing/2014/main" id="{54E73579-AF38-48CE-A369-BDD6BDD76E40}"/>
                </a:ext>
              </a:extLst>
            </p:cNvPr>
            <p:cNvSpPr txBox="1"/>
            <p:nvPr/>
          </p:nvSpPr>
          <p:spPr>
            <a:xfrm>
              <a:off x="3694495" y="3985286"/>
              <a:ext cx="4024796" cy="17235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marks[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3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marks[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=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80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marks[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1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=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60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;</a:t>
              </a:r>
            </a:p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marks[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2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=</a:t>
              </a: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70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;</a:t>
              </a:r>
            </a:p>
          </p:txBody>
        </p:sp>
      </p:grpSp>
      <p:sp>
        <p:nvSpPr>
          <p:cNvPr id="21" name="Google Shape;159;p27">
            <a:extLst>
              <a:ext uri="{FF2B5EF4-FFF2-40B4-BE49-F238E27FC236}">
                <a16:creationId xmlns:a16="http://schemas.microsoft.com/office/drawing/2014/main" id="{353A4C1A-2774-4A35-87C9-BF19BA529F8A}"/>
              </a:ext>
            </a:extLst>
          </p:cNvPr>
          <p:cNvSpPr txBox="1"/>
          <p:nvPr/>
        </p:nvSpPr>
        <p:spPr>
          <a:xfrm>
            <a:off x="311729" y="4712042"/>
            <a:ext cx="5673481" cy="73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algn="ctr" rtl="0">
              <a:lnSpc>
                <a:spcPct val="140019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800"/>
            </a:pPr>
            <a:r>
              <a:rPr lang="en-US" sz="2200" i="1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Hoặc: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123078-95EB-4A1F-9735-68916EA7DF36}"/>
              </a:ext>
            </a:extLst>
          </p:cNvPr>
          <p:cNvGrpSpPr/>
          <p:nvPr/>
        </p:nvGrpSpPr>
        <p:grpSpPr>
          <a:xfrm>
            <a:off x="416355" y="5349418"/>
            <a:ext cx="5568856" cy="624404"/>
            <a:chOff x="3407267" y="3860637"/>
            <a:chExt cx="5568856" cy="6244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165806-C189-426C-8BE7-00C83E6127A1}"/>
                </a:ext>
              </a:extLst>
            </p:cNvPr>
            <p:cNvSpPr/>
            <p:nvPr/>
          </p:nvSpPr>
          <p:spPr>
            <a:xfrm>
              <a:off x="3407267" y="3860637"/>
              <a:ext cx="5568856" cy="6244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Google Shape;170;p28">
              <a:extLst>
                <a:ext uri="{FF2B5EF4-FFF2-40B4-BE49-F238E27FC236}">
                  <a16:creationId xmlns:a16="http://schemas.microsoft.com/office/drawing/2014/main" id="{D9E89885-8AC9-41DE-B267-94182B7B6896}"/>
                </a:ext>
              </a:extLst>
            </p:cNvPr>
            <p:cNvSpPr txBox="1"/>
            <p:nvPr/>
          </p:nvSpPr>
          <p:spPr>
            <a:xfrm>
              <a:off x="3694495" y="3921060"/>
              <a:ext cx="5166123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5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 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marks[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3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] = {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80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,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60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, </a:t>
              </a:r>
              <a:r>
                <a:rPr lang="en-US" sz="2000" b="1" spc="1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70</a:t>
              </a:r>
              <a:r>
                <a:rPr lang="en-US" sz="2000" b="1" spc="150">
                  <a:solidFill>
                    <a:schemeClr val="bg1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};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0E53B7-0301-4C8A-9D7A-1BE4F2151447}"/>
              </a:ext>
            </a:extLst>
          </p:cNvPr>
          <p:cNvCxnSpPr/>
          <p:nvPr/>
        </p:nvCxnSpPr>
        <p:spPr>
          <a:xfrm>
            <a:off x="6200626" y="1909823"/>
            <a:ext cx="0" cy="43983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DD15FB-BB5B-455F-9EC1-7C120F2B5163}"/>
              </a:ext>
            </a:extLst>
          </p:cNvPr>
          <p:cNvGrpSpPr/>
          <p:nvPr/>
        </p:nvGrpSpPr>
        <p:grpSpPr>
          <a:xfrm>
            <a:off x="6200626" y="1780730"/>
            <a:ext cx="5734756" cy="3243514"/>
            <a:chOff x="6200626" y="1780730"/>
            <a:chExt cx="5734756" cy="3243514"/>
          </a:xfrm>
        </p:grpSpPr>
        <p:sp>
          <p:nvSpPr>
            <p:cNvPr id="26" name="Google Shape;159;p27">
              <a:extLst>
                <a:ext uri="{FF2B5EF4-FFF2-40B4-BE49-F238E27FC236}">
                  <a16:creationId xmlns:a16="http://schemas.microsoft.com/office/drawing/2014/main" id="{8516B263-F29D-452B-92F6-38AB5D133471}"/>
                </a:ext>
              </a:extLst>
            </p:cNvPr>
            <p:cNvSpPr txBox="1"/>
            <p:nvPr/>
          </p:nvSpPr>
          <p:spPr>
            <a:xfrm>
              <a:off x="6200626" y="1780730"/>
              <a:ext cx="5673481" cy="730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4300" marR="0" lvl="0" algn="ctr" rtl="0">
                <a:lnSpc>
                  <a:spcPct val="140019"/>
                </a:lnSpc>
                <a:spcBef>
                  <a:spcPts val="0"/>
                </a:spcBef>
                <a:spcAft>
                  <a:spcPts val="2000"/>
                </a:spcAft>
                <a:buClr>
                  <a:schemeClr val="dk1"/>
                </a:buClr>
                <a:buSzPts val="1800"/>
              </a:pPr>
              <a:r>
                <a:rPr lang="en-US" sz="2200" b="1">
                  <a:solidFill>
                    <a:schemeClr val="dk1"/>
                  </a:solidFill>
                  <a:latin typeface="Montserrat" panose="00000500000000000000" pitchFamily="2" charset="0"/>
                  <a:ea typeface="Space Grotesk"/>
                  <a:cs typeface="Space Grotesk"/>
                  <a:sym typeface="Space Grotesk"/>
                </a:rPr>
                <a:t>Truy cập vào các phần tử</a:t>
              </a:r>
            </a:p>
          </p:txBody>
        </p:sp>
        <p:sp>
          <p:nvSpPr>
            <p:cNvPr id="27" name="Google Shape;159;p27">
              <a:extLst>
                <a:ext uri="{FF2B5EF4-FFF2-40B4-BE49-F238E27FC236}">
                  <a16:creationId xmlns:a16="http://schemas.microsoft.com/office/drawing/2014/main" id="{FEEBCB9B-6BAD-4302-865D-0F04D4E1722B}"/>
                </a:ext>
              </a:extLst>
            </p:cNvPr>
            <p:cNvSpPr txBox="1"/>
            <p:nvPr/>
          </p:nvSpPr>
          <p:spPr>
            <a:xfrm>
              <a:off x="6477316" y="2729243"/>
              <a:ext cx="5458066" cy="1549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14300" marR="0" lvl="0" rtl="0">
                <a:lnSpc>
                  <a:spcPct val="140019"/>
                </a:lnSpc>
                <a:spcBef>
                  <a:spcPts val="0"/>
                </a:spcBef>
                <a:spcAft>
                  <a:spcPts val="2000"/>
                </a:spcAft>
                <a:buClr>
                  <a:schemeClr val="dk1"/>
                </a:buClr>
                <a:buSzPts val="1800"/>
              </a:pPr>
              <a:r>
                <a:rPr lang="en-US" sz="2000">
                  <a:solidFill>
                    <a:schemeClr val="dk1"/>
                  </a:solidFill>
                  <a:latin typeface="Montserrat" panose="00000500000000000000" pitchFamily="2" charset="0"/>
                  <a:ea typeface="Space Grotesk"/>
                  <a:cs typeface="Space Grotesk"/>
                  <a:sym typeface="Space Grotesk"/>
                </a:rPr>
                <a:t>    Truy cập vào một phần tử trong mảng bằng cách </a:t>
              </a:r>
              <a:r>
                <a:rPr lang="en-US" sz="2000" b="1" i="1">
                  <a:solidFill>
                    <a:schemeClr val="dk1"/>
                  </a:solidFill>
                  <a:latin typeface="Montserrat" panose="00000500000000000000" pitchFamily="2" charset="0"/>
                  <a:ea typeface="Space Grotesk"/>
                  <a:cs typeface="Space Grotesk"/>
                  <a:sym typeface="Space Grotesk"/>
                </a:rPr>
                <a:t>gọi tên mảng cùng chỉ số </a:t>
              </a:r>
              <a:r>
                <a:rPr lang="en-US" sz="2000">
                  <a:solidFill>
                    <a:schemeClr val="dk1"/>
                  </a:solidFill>
                  <a:latin typeface="Montserrat" panose="00000500000000000000" pitchFamily="2" charset="0"/>
                  <a:ea typeface="Space Grotesk"/>
                  <a:cs typeface="Space Grotesk"/>
                  <a:sym typeface="Space Grotesk"/>
                </a:rPr>
                <a:t>của phần tử đó.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8D0EE9-07F4-4B28-932B-97B5C1BDD18A}"/>
                </a:ext>
              </a:extLst>
            </p:cNvPr>
            <p:cNvGrpSpPr/>
            <p:nvPr/>
          </p:nvGrpSpPr>
          <p:grpSpPr>
            <a:xfrm>
              <a:off x="6637054" y="4399840"/>
              <a:ext cx="5138591" cy="624404"/>
              <a:chOff x="3407267" y="3860637"/>
              <a:chExt cx="5138591" cy="62440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0F22688-AD46-4114-9606-40C6E82B05EE}"/>
                  </a:ext>
                </a:extLst>
              </p:cNvPr>
              <p:cNvSpPr/>
              <p:nvPr/>
            </p:nvSpPr>
            <p:spPr>
              <a:xfrm>
                <a:off x="3407267" y="3860637"/>
                <a:ext cx="5138591" cy="6244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Google Shape;170;p28">
                <a:extLst>
                  <a:ext uri="{FF2B5EF4-FFF2-40B4-BE49-F238E27FC236}">
                    <a16:creationId xmlns:a16="http://schemas.microsoft.com/office/drawing/2014/main" id="{B08C1C93-364A-4F83-BCCF-D8BE462DE2F1}"/>
                  </a:ext>
                </a:extLst>
              </p:cNvPr>
              <p:cNvSpPr txBox="1"/>
              <p:nvPr/>
            </p:nvSpPr>
            <p:spPr>
              <a:xfrm>
                <a:off x="3694495" y="3921060"/>
                <a:ext cx="4246381" cy="4308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101600" marR="0" lvl="1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</a:pPr>
                <a:r>
                  <a:rPr lang="en-US" sz="2000" b="1" spc="150">
                    <a:solidFill>
                      <a:schemeClr val="accent5"/>
                    </a:solidFill>
                    <a:latin typeface="Courier New" panose="02070309020205020404" pitchFamily="49" charset="0"/>
                    <a:ea typeface="Source Sans Pro SemiBold" panose="020B0603030403020204" pitchFamily="34" charset="0"/>
                    <a:cs typeface="Courier New" panose="02070309020205020404" pitchFamily="49" charset="0"/>
                    <a:sym typeface="Space Mono"/>
                  </a:rPr>
                  <a:t>int</a:t>
                </a:r>
                <a:r>
                  <a:rPr lang="en-US" sz="2000" b="1" spc="150">
                    <a:solidFill>
                      <a:schemeClr val="bg1"/>
                    </a:solidFill>
                    <a:latin typeface="Courier New" panose="02070309020205020404" pitchFamily="49" charset="0"/>
                    <a:ea typeface="Source Sans Pro SemiBold" panose="020B0603030403020204" pitchFamily="34" charset="0"/>
                    <a:cs typeface="Courier New" panose="02070309020205020404" pitchFamily="49" charset="0"/>
                    <a:sym typeface="Space Mono"/>
                  </a:rPr>
                  <a:t> mark = marks[</a:t>
                </a:r>
                <a:r>
                  <a:rPr lang="en-US" sz="2000" b="1" spc="15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ourier New" panose="02070309020205020404" pitchFamily="49" charset="0"/>
                    <a:ea typeface="Source Sans Pro SemiBold" panose="020B0603030403020204" pitchFamily="34" charset="0"/>
                    <a:cs typeface="Courier New" panose="02070309020205020404" pitchFamily="49" charset="0"/>
                    <a:sym typeface="Space Mono"/>
                  </a:rPr>
                  <a:t>1</a:t>
                </a:r>
                <a:r>
                  <a:rPr lang="en-US" sz="2000" b="1" spc="150">
                    <a:solidFill>
                      <a:schemeClr val="bg1"/>
                    </a:solidFill>
                    <a:latin typeface="Courier New" panose="02070309020205020404" pitchFamily="49" charset="0"/>
                    <a:ea typeface="Source Sans Pro SemiBold" panose="020B0603030403020204" pitchFamily="34" charset="0"/>
                    <a:cs typeface="Courier New" panose="02070309020205020404" pitchFamily="49" charset="0"/>
                    <a:sym typeface="Space Mono"/>
                  </a:rPr>
                  <a:t>];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865F5E-7872-41E1-A509-251A012C8AF4}"/>
              </a:ext>
            </a:extLst>
          </p:cNvPr>
          <p:cNvGrpSpPr/>
          <p:nvPr/>
        </p:nvGrpSpPr>
        <p:grpSpPr>
          <a:xfrm>
            <a:off x="7633855" y="4953482"/>
            <a:ext cx="1697181" cy="625282"/>
            <a:chOff x="2957298" y="3164154"/>
            <a:chExt cx="1697181" cy="625282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9E78109-D790-4155-80C5-8EA033AFBD03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rot="5400000">
              <a:off x="4315577" y="3265868"/>
              <a:ext cx="440616" cy="237188"/>
            </a:xfrm>
            <a:prstGeom prst="bentConnector2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C3BF-80B8-4490-941D-19469CAB68CE}"/>
                </a:ext>
              </a:extLst>
            </p:cNvPr>
            <p:cNvSpPr txBox="1"/>
            <p:nvPr/>
          </p:nvSpPr>
          <p:spPr>
            <a:xfrm>
              <a:off x="2957298" y="3420104"/>
              <a:ext cx="145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Tên Mảng</a:t>
              </a:r>
              <a:endParaRPr lang="vi-VN" b="1" i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05A164-2B1E-495B-A6F9-FE759F0347C7}"/>
              </a:ext>
            </a:extLst>
          </p:cNvPr>
          <p:cNvGrpSpPr/>
          <p:nvPr/>
        </p:nvGrpSpPr>
        <p:grpSpPr>
          <a:xfrm>
            <a:off x="10009909" y="4951572"/>
            <a:ext cx="1212273" cy="627192"/>
            <a:chOff x="4435124" y="2816226"/>
            <a:chExt cx="1212273" cy="627192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C9546FA1-550B-4767-BA0E-918C6BBA962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rot="16200000" flipH="1">
              <a:off x="4308256" y="2943094"/>
              <a:ext cx="442526" cy="188790"/>
            </a:xfrm>
            <a:prstGeom prst="bentConnector2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8D170C-B37E-421D-84E2-82EC3EF9D898}"/>
                </a:ext>
              </a:extLst>
            </p:cNvPr>
            <p:cNvSpPr txBox="1"/>
            <p:nvPr/>
          </p:nvSpPr>
          <p:spPr>
            <a:xfrm>
              <a:off x="4623914" y="3074086"/>
              <a:ext cx="102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2" charset="0"/>
                </a:rPr>
                <a:t>Chỉ số</a:t>
              </a:r>
              <a:endParaRPr lang="vi-VN" b="1" i="1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46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29A53FB-239F-423D-8386-93EFA83E6CCD}"/>
              </a:ext>
            </a:extLst>
          </p:cNvPr>
          <p:cNvSpPr/>
          <p:nvPr/>
        </p:nvSpPr>
        <p:spPr>
          <a:xfrm>
            <a:off x="0" y="0"/>
            <a:ext cx="48613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445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8AF10A-630C-4EEE-95FB-29978359153D}"/>
              </a:ext>
            </a:extLst>
          </p:cNvPr>
          <p:cNvSpPr/>
          <p:nvPr/>
        </p:nvSpPr>
        <p:spPr>
          <a:xfrm>
            <a:off x="929833" y="642395"/>
            <a:ext cx="10332334" cy="5573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269F35-BC63-4A4E-866F-1B992FDDB521}"/>
              </a:ext>
            </a:extLst>
          </p:cNvPr>
          <p:cNvSpPr txBox="1"/>
          <p:nvPr/>
        </p:nvSpPr>
        <p:spPr>
          <a:xfrm>
            <a:off x="6694924" y="642395"/>
            <a:ext cx="4567243" cy="5352485"/>
          </a:xfrm>
          <a:custGeom>
            <a:avLst/>
            <a:gdLst/>
            <a:ahLst/>
            <a:cxnLst/>
            <a:rect l="l" t="t" r="r" b="b"/>
            <a:pathLst>
              <a:path w="4567243" h="5352485">
                <a:moveTo>
                  <a:pt x="2666048" y="295882"/>
                </a:moveTo>
                <a:cubicBezTo>
                  <a:pt x="2476462" y="295882"/>
                  <a:pt x="2322424" y="352165"/>
                  <a:pt x="2203933" y="464732"/>
                </a:cubicBezTo>
                <a:cubicBezTo>
                  <a:pt x="2085442" y="577298"/>
                  <a:pt x="2026196" y="731337"/>
                  <a:pt x="2026196" y="926847"/>
                </a:cubicBezTo>
                <a:cubicBezTo>
                  <a:pt x="2026196" y="1122357"/>
                  <a:pt x="2085442" y="1277876"/>
                  <a:pt x="2203933" y="1393405"/>
                </a:cubicBezTo>
                <a:cubicBezTo>
                  <a:pt x="2322424" y="1508933"/>
                  <a:pt x="2476462" y="1566698"/>
                  <a:pt x="2666048" y="1566698"/>
                </a:cubicBezTo>
                <a:cubicBezTo>
                  <a:pt x="2855633" y="1566698"/>
                  <a:pt x="3009671" y="1508933"/>
                  <a:pt x="3128162" y="1393405"/>
                </a:cubicBezTo>
                <a:cubicBezTo>
                  <a:pt x="3246654" y="1277876"/>
                  <a:pt x="3305899" y="1122357"/>
                  <a:pt x="3305899" y="926847"/>
                </a:cubicBezTo>
                <a:cubicBezTo>
                  <a:pt x="3305899" y="731337"/>
                  <a:pt x="3246654" y="577298"/>
                  <a:pt x="3128162" y="464732"/>
                </a:cubicBezTo>
                <a:cubicBezTo>
                  <a:pt x="3009671" y="352165"/>
                  <a:pt x="2855633" y="295882"/>
                  <a:pt x="2666048" y="295882"/>
                </a:cubicBezTo>
                <a:close/>
                <a:moveTo>
                  <a:pt x="258216" y="0"/>
                </a:moveTo>
                <a:lnTo>
                  <a:pt x="4567243" y="0"/>
                </a:lnTo>
                <a:lnTo>
                  <a:pt x="4567243" y="4435129"/>
                </a:lnTo>
                <a:lnTo>
                  <a:pt x="4561163" y="4441586"/>
                </a:lnTo>
                <a:cubicBezTo>
                  <a:pt x="4359728" y="4640058"/>
                  <a:pt x="4129411" y="4807427"/>
                  <a:pt x="3870212" y="4943691"/>
                </a:cubicBezTo>
                <a:cubicBezTo>
                  <a:pt x="3351814" y="5216221"/>
                  <a:pt x="2748991" y="5352485"/>
                  <a:pt x="2061744" y="5352485"/>
                </a:cubicBezTo>
                <a:cubicBezTo>
                  <a:pt x="1688497" y="5352485"/>
                  <a:pt x="1333024" y="5309532"/>
                  <a:pt x="995325" y="5223626"/>
                </a:cubicBezTo>
                <a:cubicBezTo>
                  <a:pt x="657625" y="5137720"/>
                  <a:pt x="370285" y="5017749"/>
                  <a:pt x="133303" y="4863710"/>
                </a:cubicBezTo>
                <a:lnTo>
                  <a:pt x="888683" y="3397384"/>
                </a:lnTo>
                <a:cubicBezTo>
                  <a:pt x="1196759" y="3616592"/>
                  <a:pt x="1572968" y="3726197"/>
                  <a:pt x="2017309" y="3726197"/>
                </a:cubicBezTo>
                <a:cubicBezTo>
                  <a:pt x="2378707" y="3726197"/>
                  <a:pt x="2676415" y="3635847"/>
                  <a:pt x="2910435" y="3455148"/>
                </a:cubicBezTo>
                <a:cubicBezTo>
                  <a:pt x="3144455" y="3274450"/>
                  <a:pt x="3297012" y="3012288"/>
                  <a:pt x="3368107" y="2668664"/>
                </a:cubicBezTo>
                <a:cubicBezTo>
                  <a:pt x="3042256" y="2899721"/>
                  <a:pt x="2630500" y="3015250"/>
                  <a:pt x="2132838" y="3015250"/>
                </a:cubicBezTo>
                <a:cubicBezTo>
                  <a:pt x="1753667" y="3015250"/>
                  <a:pt x="1401156" y="2932307"/>
                  <a:pt x="1075306" y="2766419"/>
                </a:cubicBezTo>
                <a:cubicBezTo>
                  <a:pt x="749456" y="2600532"/>
                  <a:pt x="488776" y="2366512"/>
                  <a:pt x="293265" y="2064360"/>
                </a:cubicBezTo>
                <a:cubicBezTo>
                  <a:pt x="97755" y="1762208"/>
                  <a:pt x="0" y="1415622"/>
                  <a:pt x="0" y="1024602"/>
                </a:cubicBezTo>
                <a:cubicBezTo>
                  <a:pt x="0" y="646171"/>
                  <a:pt x="85050" y="306296"/>
                  <a:pt x="255149" y="4977"/>
                </a:cubicBez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vi-VN" sz="70000">
              <a:solidFill>
                <a:schemeClr val="bg1">
                  <a:lumMod val="8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EE3A8-E665-479A-A799-7871C77526D4}"/>
              </a:ext>
            </a:extLst>
          </p:cNvPr>
          <p:cNvSpPr txBox="1"/>
          <p:nvPr/>
        </p:nvSpPr>
        <p:spPr>
          <a:xfrm>
            <a:off x="1217365" y="2644170"/>
            <a:ext cx="3551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THÀNH VIÊN </a:t>
            </a:r>
          </a:p>
          <a:p>
            <a:r>
              <a:rPr lang="en-US" sz="32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&amp;</a:t>
            </a:r>
          </a:p>
          <a:p>
            <a:r>
              <a:rPr lang="en-US" sz="32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PHÂN CÔNG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3F65E-8D20-4C55-B985-9B97FEFF2D97}"/>
              </a:ext>
            </a:extLst>
          </p:cNvPr>
          <p:cNvSpPr/>
          <p:nvPr/>
        </p:nvSpPr>
        <p:spPr>
          <a:xfrm>
            <a:off x="5138750" y="1315706"/>
            <a:ext cx="5720851" cy="753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9B5A4-A32C-460A-8A14-9A18E3C6B916}"/>
              </a:ext>
            </a:extLst>
          </p:cNvPr>
          <p:cNvSpPr/>
          <p:nvPr/>
        </p:nvSpPr>
        <p:spPr>
          <a:xfrm>
            <a:off x="5067517" y="1224643"/>
            <a:ext cx="142309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934AE0-C188-42FA-B6C6-D65E45626CD0}"/>
              </a:ext>
            </a:extLst>
          </p:cNvPr>
          <p:cNvSpPr txBox="1"/>
          <p:nvPr/>
        </p:nvSpPr>
        <p:spPr>
          <a:xfrm>
            <a:off x="5058817" y="1224643"/>
            <a:ext cx="1421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Giang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4968D-3F81-4B15-801D-1A69BBBC1E3D}"/>
              </a:ext>
            </a:extLst>
          </p:cNvPr>
          <p:cNvSpPr txBox="1"/>
          <p:nvPr/>
        </p:nvSpPr>
        <p:spPr>
          <a:xfrm>
            <a:off x="6497474" y="1453243"/>
            <a:ext cx="43612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bg1"/>
                </a:solidFill>
                <a:latin typeface="Montserrat ExtraLight" panose="00000300000000000000" pitchFamily="2" charset="0"/>
              </a:rPr>
              <a:t>Vấn Đề 01 + 02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190A3-5195-4AB5-8E08-D75672276E0C}"/>
              </a:ext>
            </a:extLst>
          </p:cNvPr>
          <p:cNvSpPr/>
          <p:nvPr/>
        </p:nvSpPr>
        <p:spPr>
          <a:xfrm>
            <a:off x="5117906" y="2498776"/>
            <a:ext cx="5720851" cy="753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99F486-ED04-41AF-8313-D11A25FDAA28}"/>
              </a:ext>
            </a:extLst>
          </p:cNvPr>
          <p:cNvSpPr/>
          <p:nvPr/>
        </p:nvSpPr>
        <p:spPr>
          <a:xfrm>
            <a:off x="5046673" y="2407713"/>
            <a:ext cx="142309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6E7DF-45B4-4C32-B8F1-01617219F57F}"/>
              </a:ext>
            </a:extLst>
          </p:cNvPr>
          <p:cNvSpPr txBox="1"/>
          <p:nvPr/>
        </p:nvSpPr>
        <p:spPr>
          <a:xfrm>
            <a:off x="5037973" y="2407713"/>
            <a:ext cx="1421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Như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C04548-17D8-435F-B536-054FC49694CB}"/>
              </a:ext>
            </a:extLst>
          </p:cNvPr>
          <p:cNvSpPr txBox="1"/>
          <p:nvPr/>
        </p:nvSpPr>
        <p:spPr>
          <a:xfrm>
            <a:off x="6476630" y="2636313"/>
            <a:ext cx="43612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bg1"/>
                </a:solidFill>
                <a:latin typeface="Montserrat ExtraLight" panose="00000300000000000000" pitchFamily="2" charset="0"/>
              </a:rPr>
              <a:t>Vấn Đề 03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CCF838-7E78-4E82-A639-0704EE3999F9}"/>
              </a:ext>
            </a:extLst>
          </p:cNvPr>
          <p:cNvSpPr/>
          <p:nvPr/>
        </p:nvSpPr>
        <p:spPr>
          <a:xfrm>
            <a:off x="5097062" y="3681846"/>
            <a:ext cx="5720851" cy="753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65ED05-8DF5-4115-96A9-48AF93A5FD4A}"/>
              </a:ext>
            </a:extLst>
          </p:cNvPr>
          <p:cNvSpPr/>
          <p:nvPr/>
        </p:nvSpPr>
        <p:spPr>
          <a:xfrm>
            <a:off x="5025829" y="3590783"/>
            <a:ext cx="142309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388268-DD51-489E-A8A9-060C16ED2E24}"/>
              </a:ext>
            </a:extLst>
          </p:cNvPr>
          <p:cNvSpPr txBox="1"/>
          <p:nvPr/>
        </p:nvSpPr>
        <p:spPr>
          <a:xfrm>
            <a:off x="5017129" y="3590783"/>
            <a:ext cx="1421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Hào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25570A-DFFB-4296-959C-F89F364B9BA2}"/>
              </a:ext>
            </a:extLst>
          </p:cNvPr>
          <p:cNvSpPr txBox="1"/>
          <p:nvPr/>
        </p:nvSpPr>
        <p:spPr>
          <a:xfrm>
            <a:off x="6455786" y="3819383"/>
            <a:ext cx="43612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bg1"/>
                </a:solidFill>
                <a:latin typeface="Montserrat ExtraLight" panose="00000300000000000000" pitchFamily="2" charset="0"/>
              </a:rPr>
              <a:t>Vấn Đề 04 + 05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DFD017-B455-4337-B970-ED17ADEC13CB}"/>
              </a:ext>
            </a:extLst>
          </p:cNvPr>
          <p:cNvSpPr/>
          <p:nvPr/>
        </p:nvSpPr>
        <p:spPr>
          <a:xfrm>
            <a:off x="5076218" y="4864916"/>
            <a:ext cx="5720851" cy="753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0C69CC-A7D4-4F2C-83E7-47AC5A987BD0}"/>
              </a:ext>
            </a:extLst>
          </p:cNvPr>
          <p:cNvSpPr/>
          <p:nvPr/>
        </p:nvSpPr>
        <p:spPr>
          <a:xfrm>
            <a:off x="5004985" y="4773853"/>
            <a:ext cx="142309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269C2D-BF65-45A9-8EFE-8632E4158F4A}"/>
              </a:ext>
            </a:extLst>
          </p:cNvPr>
          <p:cNvSpPr txBox="1"/>
          <p:nvPr/>
        </p:nvSpPr>
        <p:spPr>
          <a:xfrm>
            <a:off x="4996285" y="4773853"/>
            <a:ext cx="1421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Tân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B950BA-1A0A-492F-91D2-BC618F15EDF8}"/>
              </a:ext>
            </a:extLst>
          </p:cNvPr>
          <p:cNvSpPr txBox="1"/>
          <p:nvPr/>
        </p:nvSpPr>
        <p:spPr>
          <a:xfrm>
            <a:off x="6434942" y="5002453"/>
            <a:ext cx="43612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bg1"/>
                </a:solidFill>
                <a:latin typeface="Montserrat ExtraLight" panose="00000300000000000000" pitchFamily="2" charset="0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3021322825"/>
      </p:ext>
    </p:extLst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9380D-41A2-45CE-85CB-AE71AF579041}"/>
              </a:ext>
            </a:extLst>
          </p:cNvPr>
          <p:cNvSpPr/>
          <p:nvPr/>
        </p:nvSpPr>
        <p:spPr>
          <a:xfrm>
            <a:off x="633167" y="359229"/>
            <a:ext cx="10925666" cy="6204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BB852-0F8B-4C09-BE00-F9383128C9CE}"/>
              </a:ext>
            </a:extLst>
          </p:cNvPr>
          <p:cNvSpPr txBox="1"/>
          <p:nvPr/>
        </p:nvSpPr>
        <p:spPr>
          <a:xfrm>
            <a:off x="3566471" y="591316"/>
            <a:ext cx="5059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0"/>
              </a:rPr>
              <a:t>Tài Liệu Tham Khảo</a:t>
            </a:r>
            <a:endParaRPr lang="vi-VN" sz="320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BF491-4A7E-4003-B668-E7B5AB7DAE55}"/>
              </a:ext>
            </a:extLst>
          </p:cNvPr>
          <p:cNvSpPr/>
          <p:nvPr/>
        </p:nvSpPr>
        <p:spPr>
          <a:xfrm>
            <a:off x="4022101" y="359229"/>
            <a:ext cx="4147794" cy="1773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BEA21-D328-4D15-8AE8-CD583D162E20}"/>
              </a:ext>
            </a:extLst>
          </p:cNvPr>
          <p:cNvSpPr txBox="1"/>
          <p:nvPr/>
        </p:nvSpPr>
        <p:spPr>
          <a:xfrm>
            <a:off x="1246205" y="1408177"/>
            <a:ext cx="9699585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vimentor.com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/vi/lesson/kieu-du-lieu-trong-c</a:t>
            </a:r>
            <a:endParaRPr lang="vi-VN" sz="2000" b="0" u="sng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viettuts.vn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/lap-trinh-cpp/kieu-du-lieu-trong-cpp</a:t>
            </a:r>
            <a:endParaRPr lang="vi-VN" sz="2000" b="0" u="sng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codelearn.io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/learning/cpp-for-beginners/645306</a:t>
            </a:r>
            <a:endParaRPr lang="en-US" sz="2000" b="0" i="0" u="sng" strike="noStrike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>
                <a:solidFill>
                  <a:srgbClr val="0070C0"/>
                </a:solidFill>
                <a:effectLst/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tutorials.aiclub.cs.uit.edu.vn</a:t>
            </a:r>
            <a:r>
              <a:rPr lang="vi-VN" sz="2000" b="0" i="0" u="sng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/index.php/2020/09/19/lap-trinh-bai-3-toan-tu-va-cau-truc-dieu-khien-trong-c/</a:t>
            </a:r>
            <a:endParaRPr lang="en-US" sz="2000" u="sng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quantrimang.com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/ham-trong-cplusplus-156201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viettuts.vn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/lap-trinh-cpp/ham-trong-cpp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u="sng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laptrinhcanban.com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/cpp/lap-trinh-cpp-co-ban/mang-trong-cpp/mang-trong-cpp-la-gi/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vi-VN" sz="2000" b="1" i="0" strike="noStrike"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viettuts.vn</a:t>
            </a:r>
            <a:r>
              <a:rPr lang="vi-VN" sz="2000" b="0" i="0" u="sng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/lap-trinh-cpp/mang-trong-cpp#goto-h2-3</a:t>
            </a:r>
            <a:endParaRPr lang="en-US" sz="2000" b="0" i="0" u="sng" strike="noStrike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22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BD353-2267-495C-8312-50720F3C4B5A}"/>
              </a:ext>
            </a:extLst>
          </p:cNvPr>
          <p:cNvSpPr/>
          <p:nvPr/>
        </p:nvSpPr>
        <p:spPr>
          <a:xfrm>
            <a:off x="0" y="4797287"/>
            <a:ext cx="12192000" cy="20607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11E3A-39D0-4AC1-B7C9-CE80F645209A}"/>
              </a:ext>
            </a:extLst>
          </p:cNvPr>
          <p:cNvSpPr/>
          <p:nvPr/>
        </p:nvSpPr>
        <p:spPr>
          <a:xfrm>
            <a:off x="976835" y="1007096"/>
            <a:ext cx="6480314" cy="5334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A picture containing wall, indoor, electronics, computer&#10;&#10;Description automatically generated">
            <a:extLst>
              <a:ext uri="{FF2B5EF4-FFF2-40B4-BE49-F238E27FC236}">
                <a16:creationId xmlns:a16="http://schemas.microsoft.com/office/drawing/2014/main" id="{4042E4D7-5299-4D4E-BF48-AADFD5DA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r="30621"/>
          <a:stretch/>
        </p:blipFill>
        <p:spPr>
          <a:xfrm>
            <a:off x="7722191" y="1007096"/>
            <a:ext cx="3277706" cy="5334002"/>
          </a:xfrm>
          <a:prstGeom prst="rect">
            <a:avLst/>
          </a:prstGeom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19AAC22-0FD8-4B38-9EBF-47BA8601C791}"/>
              </a:ext>
            </a:extLst>
          </p:cNvPr>
          <p:cNvGrpSpPr/>
          <p:nvPr/>
        </p:nvGrpSpPr>
        <p:grpSpPr>
          <a:xfrm>
            <a:off x="8261115" y="1574886"/>
            <a:ext cx="2199857" cy="2215991"/>
            <a:chOff x="8415133" y="952717"/>
            <a:chExt cx="2199857" cy="2215991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9E8599-121B-421F-902A-0698BF4602F4}"/>
                </a:ext>
              </a:extLst>
            </p:cNvPr>
            <p:cNvSpPr txBox="1"/>
            <p:nvPr/>
          </p:nvSpPr>
          <p:spPr>
            <a:xfrm>
              <a:off x="8415133" y="952717"/>
              <a:ext cx="1387056" cy="22159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C</a:t>
              </a:r>
              <a:endParaRPr lang="vi-VN" sz="138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874150-F53D-46F3-AE87-C0A0FB8749DB}"/>
                </a:ext>
              </a:extLst>
            </p:cNvPr>
            <p:cNvSpPr txBox="1"/>
            <p:nvPr/>
          </p:nvSpPr>
          <p:spPr>
            <a:xfrm>
              <a:off x="9949610" y="1460547"/>
              <a:ext cx="66538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+</a:t>
              </a:r>
              <a:endParaRPr lang="vi-VN" sz="72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BAB5E9-457B-471F-9B23-8B044C22E3F1}"/>
                </a:ext>
              </a:extLst>
            </p:cNvPr>
            <p:cNvSpPr txBox="1"/>
            <p:nvPr/>
          </p:nvSpPr>
          <p:spPr>
            <a:xfrm>
              <a:off x="9451590" y="1460548"/>
              <a:ext cx="66538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+</a:t>
              </a:r>
              <a:endParaRPr lang="vi-VN" sz="720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289552-31D0-468E-8CDA-FC08C3F18F49}"/>
              </a:ext>
            </a:extLst>
          </p:cNvPr>
          <p:cNvSpPr txBox="1"/>
          <p:nvPr/>
        </p:nvSpPr>
        <p:spPr>
          <a:xfrm>
            <a:off x="3076689" y="1007097"/>
            <a:ext cx="4380460" cy="5224022"/>
          </a:xfrm>
          <a:custGeom>
            <a:avLst/>
            <a:gdLst/>
            <a:ahLst/>
            <a:cxnLst/>
            <a:rect l="l" t="t" r="r" b="b"/>
            <a:pathLst>
              <a:path w="4567243" h="5352485">
                <a:moveTo>
                  <a:pt x="2666048" y="295882"/>
                </a:moveTo>
                <a:cubicBezTo>
                  <a:pt x="2476462" y="295882"/>
                  <a:pt x="2322424" y="352165"/>
                  <a:pt x="2203933" y="464732"/>
                </a:cubicBezTo>
                <a:cubicBezTo>
                  <a:pt x="2085442" y="577298"/>
                  <a:pt x="2026196" y="731337"/>
                  <a:pt x="2026196" y="926847"/>
                </a:cubicBezTo>
                <a:cubicBezTo>
                  <a:pt x="2026196" y="1122357"/>
                  <a:pt x="2085442" y="1277876"/>
                  <a:pt x="2203933" y="1393405"/>
                </a:cubicBezTo>
                <a:cubicBezTo>
                  <a:pt x="2322424" y="1508933"/>
                  <a:pt x="2476462" y="1566698"/>
                  <a:pt x="2666048" y="1566698"/>
                </a:cubicBezTo>
                <a:cubicBezTo>
                  <a:pt x="2855633" y="1566698"/>
                  <a:pt x="3009671" y="1508933"/>
                  <a:pt x="3128162" y="1393405"/>
                </a:cubicBezTo>
                <a:cubicBezTo>
                  <a:pt x="3246654" y="1277876"/>
                  <a:pt x="3305899" y="1122357"/>
                  <a:pt x="3305899" y="926847"/>
                </a:cubicBezTo>
                <a:cubicBezTo>
                  <a:pt x="3305899" y="731337"/>
                  <a:pt x="3246654" y="577298"/>
                  <a:pt x="3128162" y="464732"/>
                </a:cubicBezTo>
                <a:cubicBezTo>
                  <a:pt x="3009671" y="352165"/>
                  <a:pt x="2855633" y="295882"/>
                  <a:pt x="2666048" y="295882"/>
                </a:cubicBezTo>
                <a:close/>
                <a:moveTo>
                  <a:pt x="258216" y="0"/>
                </a:moveTo>
                <a:lnTo>
                  <a:pt x="4567243" y="0"/>
                </a:lnTo>
                <a:lnTo>
                  <a:pt x="4567243" y="4435129"/>
                </a:lnTo>
                <a:lnTo>
                  <a:pt x="4561163" y="4441586"/>
                </a:lnTo>
                <a:cubicBezTo>
                  <a:pt x="4359728" y="4640058"/>
                  <a:pt x="4129411" y="4807427"/>
                  <a:pt x="3870212" y="4943691"/>
                </a:cubicBezTo>
                <a:cubicBezTo>
                  <a:pt x="3351814" y="5216221"/>
                  <a:pt x="2748991" y="5352485"/>
                  <a:pt x="2061744" y="5352485"/>
                </a:cubicBezTo>
                <a:cubicBezTo>
                  <a:pt x="1688497" y="5352485"/>
                  <a:pt x="1333024" y="5309532"/>
                  <a:pt x="995325" y="5223626"/>
                </a:cubicBezTo>
                <a:cubicBezTo>
                  <a:pt x="657625" y="5137720"/>
                  <a:pt x="370285" y="5017749"/>
                  <a:pt x="133303" y="4863710"/>
                </a:cubicBezTo>
                <a:lnTo>
                  <a:pt x="888683" y="3397384"/>
                </a:lnTo>
                <a:cubicBezTo>
                  <a:pt x="1196759" y="3616592"/>
                  <a:pt x="1572968" y="3726197"/>
                  <a:pt x="2017309" y="3726197"/>
                </a:cubicBezTo>
                <a:cubicBezTo>
                  <a:pt x="2378707" y="3726197"/>
                  <a:pt x="2676415" y="3635847"/>
                  <a:pt x="2910435" y="3455148"/>
                </a:cubicBezTo>
                <a:cubicBezTo>
                  <a:pt x="3144455" y="3274450"/>
                  <a:pt x="3297012" y="3012288"/>
                  <a:pt x="3368107" y="2668664"/>
                </a:cubicBezTo>
                <a:cubicBezTo>
                  <a:pt x="3042256" y="2899721"/>
                  <a:pt x="2630500" y="3015250"/>
                  <a:pt x="2132838" y="3015250"/>
                </a:cubicBezTo>
                <a:cubicBezTo>
                  <a:pt x="1753667" y="3015250"/>
                  <a:pt x="1401156" y="2932307"/>
                  <a:pt x="1075306" y="2766419"/>
                </a:cubicBezTo>
                <a:cubicBezTo>
                  <a:pt x="749456" y="2600532"/>
                  <a:pt x="488776" y="2366512"/>
                  <a:pt x="293265" y="2064360"/>
                </a:cubicBezTo>
                <a:cubicBezTo>
                  <a:pt x="97755" y="1762208"/>
                  <a:pt x="0" y="1415622"/>
                  <a:pt x="0" y="1024602"/>
                </a:cubicBezTo>
                <a:cubicBezTo>
                  <a:pt x="0" y="646171"/>
                  <a:pt x="85050" y="306296"/>
                  <a:pt x="255149" y="497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vi-VN" sz="70000">
              <a:solidFill>
                <a:schemeClr val="bg1">
                  <a:lumMod val="85000"/>
                </a:schemeClr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E88860-17B2-44C4-ABA4-F2FC8EC32B41}"/>
              </a:ext>
            </a:extLst>
          </p:cNvPr>
          <p:cNvGrpSpPr/>
          <p:nvPr/>
        </p:nvGrpSpPr>
        <p:grpSpPr>
          <a:xfrm>
            <a:off x="2537764" y="1638215"/>
            <a:ext cx="3922643" cy="889002"/>
            <a:chOff x="1480007" y="2071757"/>
            <a:chExt cx="3922643" cy="8890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3682A8-009A-4007-9821-0E758603C6D4}"/>
                </a:ext>
              </a:extLst>
            </p:cNvPr>
            <p:cNvSpPr txBox="1"/>
            <p:nvPr/>
          </p:nvSpPr>
          <p:spPr>
            <a:xfrm>
              <a:off x="1480007" y="2071757"/>
              <a:ext cx="3922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kern="0" spc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Black" panose="00000A00000000000000" pitchFamily="2" charset="0"/>
                </a:rPr>
                <a:t>IT001</a:t>
              </a:r>
              <a:r>
                <a:rPr lang="en-US" sz="2800" b="1" kern="0" spc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.M18</a:t>
              </a:r>
              <a:endParaRPr lang="vi-VN" sz="2800" b="1" kern="0" spc="10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68B179-0C6E-4930-AB4C-2A3DC834887E}"/>
                </a:ext>
              </a:extLst>
            </p:cNvPr>
            <p:cNvSpPr txBox="1"/>
            <p:nvPr/>
          </p:nvSpPr>
          <p:spPr>
            <a:xfrm>
              <a:off x="1480008" y="2529872"/>
              <a:ext cx="3922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Bài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Nghiên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Cứu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</a:t>
              </a:r>
              <a:r>
                <a:rPr lang="en-US" sz="215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Số</a:t>
              </a:r>
              <a:r>
                <a:rPr lang="en-US" sz="215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ExtraLight" panose="00000300000000000000" pitchFamily="2" charset="0"/>
                </a:rPr>
                <a:t> 2</a:t>
              </a:r>
              <a:endParaRPr lang="vi-VN" sz="2150" kern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Light" panose="00000300000000000000" pitchFamily="2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D24C52-9CB7-4B8F-BD5B-0E7FDD0EA074}"/>
              </a:ext>
            </a:extLst>
          </p:cNvPr>
          <p:cNvSpPr txBox="1"/>
          <p:nvPr/>
        </p:nvSpPr>
        <p:spPr>
          <a:xfrm>
            <a:off x="1455166" y="3394835"/>
            <a:ext cx="5523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spc="27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Cảm Ơn Mọi Người</a:t>
            </a:r>
          </a:p>
          <a:p>
            <a:pPr algn="ctr">
              <a:spcAft>
                <a:spcPts val="600"/>
              </a:spcAft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Đã Chú Ý Lắng Nghe!</a:t>
            </a:r>
            <a:endParaRPr lang="vi-VN" sz="3200">
              <a:solidFill>
                <a:schemeClr val="tx1">
                  <a:lumMod val="85000"/>
                  <a:lumOff val="15000"/>
                </a:schemeClr>
              </a:solidFill>
              <a:latin typeface="Montserrat Black" panose="00000A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137E1-C5AE-4677-8036-B1C1E11DA1BB}"/>
              </a:ext>
            </a:extLst>
          </p:cNvPr>
          <p:cNvCxnSpPr>
            <a:cxnSpLocks/>
          </p:cNvCxnSpPr>
          <p:nvPr/>
        </p:nvCxnSpPr>
        <p:spPr>
          <a:xfrm>
            <a:off x="3679664" y="4782935"/>
            <a:ext cx="107465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1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EE3A8-E665-479A-A799-7871C77526D4}"/>
              </a:ext>
            </a:extLst>
          </p:cNvPr>
          <p:cNvSpPr txBox="1"/>
          <p:nvPr/>
        </p:nvSpPr>
        <p:spPr>
          <a:xfrm>
            <a:off x="3656683" y="485363"/>
            <a:ext cx="4878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>
                <a:latin typeface="Montserrat Black" panose="00000A00000000000000" pitchFamily="2" charset="0"/>
              </a:rPr>
              <a:t>MỤC LỤC</a:t>
            </a:r>
            <a:endParaRPr lang="vi-VN" sz="2400" spc="300">
              <a:latin typeface="Montserrat Black" panose="00000A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F733F-9D3B-4A9C-B589-552072C0DF94}"/>
              </a:ext>
            </a:extLst>
          </p:cNvPr>
          <p:cNvSpPr/>
          <p:nvPr/>
        </p:nvSpPr>
        <p:spPr>
          <a:xfrm>
            <a:off x="2849218" y="1517374"/>
            <a:ext cx="1980242" cy="4406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AB151-7DF7-4F99-A4F4-095EC36DEB55}"/>
              </a:ext>
            </a:extLst>
          </p:cNvPr>
          <p:cNvSpPr/>
          <p:nvPr/>
        </p:nvSpPr>
        <p:spPr>
          <a:xfrm>
            <a:off x="5105879" y="1517374"/>
            <a:ext cx="1980242" cy="4406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C2717-35E2-4B9D-8993-A01F257B529E}"/>
              </a:ext>
            </a:extLst>
          </p:cNvPr>
          <p:cNvSpPr/>
          <p:nvPr/>
        </p:nvSpPr>
        <p:spPr>
          <a:xfrm>
            <a:off x="7362540" y="1517374"/>
            <a:ext cx="1980242" cy="4406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07193-747F-4F7D-B9F9-300D63CCAE8A}"/>
              </a:ext>
            </a:extLst>
          </p:cNvPr>
          <p:cNvSpPr/>
          <p:nvPr/>
        </p:nvSpPr>
        <p:spPr>
          <a:xfrm>
            <a:off x="9619200" y="1517374"/>
            <a:ext cx="1980242" cy="4406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B8B9F-C6AC-444B-B6EB-41756EA56F09}"/>
              </a:ext>
            </a:extLst>
          </p:cNvPr>
          <p:cNvSpPr txBox="1"/>
          <p:nvPr/>
        </p:nvSpPr>
        <p:spPr>
          <a:xfrm>
            <a:off x="3292207" y="1868555"/>
            <a:ext cx="109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atin typeface="Montserrat ExtraLight" panose="00000300000000000000" pitchFamily="2" charset="0"/>
              </a:rPr>
              <a:t>02</a:t>
            </a:r>
            <a:endParaRPr lang="vi-VN" sz="4800">
              <a:latin typeface="Montserrat ExtraLight" panose="000003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0B7CD-3F88-46E3-AACC-1179D3D981D0}"/>
              </a:ext>
            </a:extLst>
          </p:cNvPr>
          <p:cNvSpPr txBox="1"/>
          <p:nvPr/>
        </p:nvSpPr>
        <p:spPr>
          <a:xfrm>
            <a:off x="5548868" y="1868554"/>
            <a:ext cx="109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atin typeface="Montserrat ExtraLight" panose="00000300000000000000" pitchFamily="2" charset="0"/>
              </a:rPr>
              <a:t>03</a:t>
            </a:r>
            <a:endParaRPr lang="vi-VN" sz="4800">
              <a:latin typeface="Montserrat ExtraLight" panose="000003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D1868-3201-4D43-A0F9-085A19699A1D}"/>
              </a:ext>
            </a:extLst>
          </p:cNvPr>
          <p:cNvSpPr txBox="1"/>
          <p:nvPr/>
        </p:nvSpPr>
        <p:spPr>
          <a:xfrm>
            <a:off x="7805529" y="1868553"/>
            <a:ext cx="109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atin typeface="Montserrat ExtraLight" panose="00000300000000000000" pitchFamily="2" charset="0"/>
              </a:rPr>
              <a:t>04</a:t>
            </a:r>
            <a:endParaRPr lang="vi-VN" sz="4800">
              <a:latin typeface="Montserrat ExtraLight" panose="000003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1B115-CCC3-4CA2-810F-3A2E1EB6ED6B}"/>
              </a:ext>
            </a:extLst>
          </p:cNvPr>
          <p:cNvSpPr txBox="1"/>
          <p:nvPr/>
        </p:nvSpPr>
        <p:spPr>
          <a:xfrm>
            <a:off x="10062190" y="1868552"/>
            <a:ext cx="109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atin typeface="Montserrat ExtraLight" panose="00000300000000000000" pitchFamily="2" charset="0"/>
              </a:rPr>
              <a:t>05</a:t>
            </a:r>
            <a:endParaRPr lang="vi-VN" sz="4800">
              <a:latin typeface="Montserrat ExtraLight" panose="000003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1B3BE-7DE7-48CA-A954-DC97948F06F4}"/>
              </a:ext>
            </a:extLst>
          </p:cNvPr>
          <p:cNvSpPr txBox="1"/>
          <p:nvPr/>
        </p:nvSpPr>
        <p:spPr>
          <a:xfrm>
            <a:off x="2932503" y="2889550"/>
            <a:ext cx="181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ontserrat Black" panose="00000A00000000000000" pitchFamily="2" charset="0"/>
              </a:rPr>
              <a:t>Khai báo</a:t>
            </a:r>
          </a:p>
          <a:p>
            <a:pPr algn="ctr"/>
            <a:r>
              <a:rPr lang="en-US" sz="2400">
                <a:latin typeface="Montserrat Black" panose="00000A00000000000000" pitchFamily="2" charset="0"/>
              </a:rPr>
              <a:t>Biến</a:t>
            </a:r>
            <a:endParaRPr lang="vi-VN" sz="2400">
              <a:latin typeface="Montserrat Black" panose="00000A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B7EB9-14BE-4FCF-840A-0387D1F61D07}"/>
              </a:ext>
            </a:extLst>
          </p:cNvPr>
          <p:cNvSpPr txBox="1"/>
          <p:nvPr/>
        </p:nvSpPr>
        <p:spPr>
          <a:xfrm>
            <a:off x="5117219" y="2904939"/>
            <a:ext cx="1968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ontserrat Black" panose="00000A00000000000000" pitchFamily="2" charset="0"/>
              </a:rPr>
              <a:t>Lệnh</a:t>
            </a:r>
          </a:p>
          <a:p>
            <a:pPr algn="ctr"/>
            <a:r>
              <a:rPr lang="en-US" sz="2200">
                <a:latin typeface="Montserrat Black" panose="00000A00000000000000" pitchFamily="2" charset="0"/>
              </a:rPr>
              <a:t>Điều Khiển</a:t>
            </a:r>
            <a:endParaRPr lang="vi-VN" sz="2200">
              <a:latin typeface="Montserrat Black" panose="00000A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14FB90-126A-483F-A411-F85304BA4F2C}"/>
              </a:ext>
            </a:extLst>
          </p:cNvPr>
          <p:cNvSpPr txBox="1"/>
          <p:nvPr/>
        </p:nvSpPr>
        <p:spPr>
          <a:xfrm>
            <a:off x="7457165" y="3074216"/>
            <a:ext cx="181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ontserrat Black" panose="00000A00000000000000" pitchFamily="2" charset="0"/>
              </a:rPr>
              <a:t>Hàm</a:t>
            </a:r>
            <a:endParaRPr lang="vi-VN" sz="2400">
              <a:latin typeface="Montserrat Black" panose="00000A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80F270-211F-4A78-B03A-0C14DC7A0714}"/>
              </a:ext>
            </a:extLst>
          </p:cNvPr>
          <p:cNvSpPr txBox="1"/>
          <p:nvPr/>
        </p:nvSpPr>
        <p:spPr>
          <a:xfrm>
            <a:off x="9719496" y="3074216"/>
            <a:ext cx="181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Montserrat Black" panose="00000A00000000000000" pitchFamily="2" charset="0"/>
              </a:rPr>
              <a:t>Mảng</a:t>
            </a:r>
            <a:endParaRPr lang="vi-VN" sz="2400">
              <a:latin typeface="Montserrat Black" panose="00000A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1B2875-13CE-44E2-9F53-ED493599599F}"/>
              </a:ext>
            </a:extLst>
          </p:cNvPr>
          <p:cNvCxnSpPr/>
          <p:nvPr/>
        </p:nvCxnSpPr>
        <p:spPr>
          <a:xfrm>
            <a:off x="3145142" y="3864321"/>
            <a:ext cx="13725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47764F-CACE-4752-865B-0921F91F4A9A}"/>
              </a:ext>
            </a:extLst>
          </p:cNvPr>
          <p:cNvCxnSpPr/>
          <p:nvPr/>
        </p:nvCxnSpPr>
        <p:spPr>
          <a:xfrm>
            <a:off x="5402388" y="3864321"/>
            <a:ext cx="13725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E16A5F-3FA3-4954-A2A1-1BCC1B862F89}"/>
              </a:ext>
            </a:extLst>
          </p:cNvPr>
          <p:cNvCxnSpPr/>
          <p:nvPr/>
        </p:nvCxnSpPr>
        <p:spPr>
          <a:xfrm>
            <a:off x="7659634" y="3864321"/>
            <a:ext cx="13725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21AFE-8035-4927-8E58-78E5B659C3D4}"/>
              </a:ext>
            </a:extLst>
          </p:cNvPr>
          <p:cNvCxnSpPr/>
          <p:nvPr/>
        </p:nvCxnSpPr>
        <p:spPr>
          <a:xfrm>
            <a:off x="9916880" y="3864321"/>
            <a:ext cx="13725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F394AE-8EAA-4C75-AC8D-AC463F3FF065}"/>
              </a:ext>
            </a:extLst>
          </p:cNvPr>
          <p:cNvGrpSpPr/>
          <p:nvPr/>
        </p:nvGrpSpPr>
        <p:grpSpPr>
          <a:xfrm>
            <a:off x="592557" y="1517374"/>
            <a:ext cx="1980242" cy="4406347"/>
            <a:chOff x="592557" y="1517374"/>
            <a:chExt cx="1980242" cy="44063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1B250B-8D81-43BB-BD94-0BE8736E1871}"/>
                </a:ext>
              </a:extLst>
            </p:cNvPr>
            <p:cNvSpPr/>
            <p:nvPr/>
          </p:nvSpPr>
          <p:spPr>
            <a:xfrm>
              <a:off x="592557" y="1517374"/>
              <a:ext cx="1980242" cy="4406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26E35F-C055-4354-917D-DA1A90A80F58}"/>
                </a:ext>
              </a:extLst>
            </p:cNvPr>
            <p:cNvSpPr txBox="1"/>
            <p:nvPr/>
          </p:nvSpPr>
          <p:spPr>
            <a:xfrm>
              <a:off x="1166191" y="1868556"/>
              <a:ext cx="821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Montserrat ExtraLight" panose="00000300000000000000" pitchFamily="2" charset="0"/>
                </a:rPr>
                <a:t>01</a:t>
              </a:r>
              <a:endParaRPr lang="vi-VN" sz="4800">
                <a:latin typeface="Montserrat ExtraLight" panose="000003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0C8FC4-4F06-4908-A47A-21F0AC5CB5FF}"/>
                </a:ext>
              </a:extLst>
            </p:cNvPr>
            <p:cNvSpPr txBox="1"/>
            <p:nvPr/>
          </p:nvSpPr>
          <p:spPr>
            <a:xfrm>
              <a:off x="670172" y="2889550"/>
              <a:ext cx="1813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Montserrat Black" panose="00000A00000000000000" pitchFamily="2" charset="0"/>
                </a:rPr>
                <a:t>Kiểu </a:t>
              </a:r>
            </a:p>
            <a:p>
              <a:pPr algn="ctr"/>
              <a:r>
                <a:rPr lang="en-US" sz="2400">
                  <a:latin typeface="Montserrat Black" panose="00000A00000000000000" pitchFamily="2" charset="0"/>
                </a:rPr>
                <a:t>Dữ Liệu</a:t>
              </a:r>
              <a:endParaRPr lang="vi-VN" sz="2400">
                <a:latin typeface="Montserrat Black" panose="00000A00000000000000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D4FADF-FECC-4E37-8089-6E2C8EBC1B4B}"/>
                </a:ext>
              </a:extLst>
            </p:cNvPr>
            <p:cNvCxnSpPr/>
            <p:nvPr/>
          </p:nvCxnSpPr>
          <p:spPr>
            <a:xfrm>
              <a:off x="887896" y="3864321"/>
              <a:ext cx="137255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C79807-D183-4BAA-9BBB-F0EF7403CD53}"/>
                </a:ext>
              </a:extLst>
            </p:cNvPr>
            <p:cNvSpPr txBox="1"/>
            <p:nvPr/>
          </p:nvSpPr>
          <p:spPr>
            <a:xfrm>
              <a:off x="798941" y="4318256"/>
              <a:ext cx="159594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Montserrat ExtraLight" panose="00000300000000000000" pitchFamily="2" charset="0"/>
                </a:rPr>
                <a:t>Tìm Hiểu Các Kiểu Dữ Liệu Trong C++</a:t>
              </a:r>
              <a:endParaRPr lang="vi-VN" sz="1700">
                <a:latin typeface="Montserrat ExtraLight" panose="00000300000000000000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72FD3D-19EB-4EC9-BBEF-133C604E3B5F}"/>
              </a:ext>
            </a:extLst>
          </p:cNvPr>
          <p:cNvSpPr txBox="1"/>
          <p:nvPr/>
        </p:nvSpPr>
        <p:spPr>
          <a:xfrm>
            <a:off x="3033447" y="4318256"/>
            <a:ext cx="1595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>
                <a:latin typeface="Montserrat ExtraLight" panose="00000300000000000000" pitchFamily="2" charset="0"/>
              </a:rPr>
              <a:t>Tìm Hiểu Khai Báo Biến Trong C++</a:t>
            </a:r>
            <a:endParaRPr lang="vi-VN" sz="1700">
              <a:latin typeface="Montserrat ExtraLight" panose="000003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D87A-D106-46F7-96E5-232BC29B023C}"/>
              </a:ext>
            </a:extLst>
          </p:cNvPr>
          <p:cNvSpPr txBox="1"/>
          <p:nvPr/>
        </p:nvSpPr>
        <p:spPr>
          <a:xfrm>
            <a:off x="5267953" y="4349033"/>
            <a:ext cx="1595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Montserrat ExtraLight" panose="00000300000000000000" pitchFamily="2" charset="0"/>
              </a:rPr>
              <a:t>Tìm Hiểu Các Câu Lệnh Điều Khiển Trong C++</a:t>
            </a:r>
            <a:endParaRPr lang="vi-VN" sz="1600">
              <a:latin typeface="Montserrat ExtraLight" panose="000003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9BA1A-FCE9-4024-828E-9CEBCEEC37DD}"/>
              </a:ext>
            </a:extLst>
          </p:cNvPr>
          <p:cNvSpPr txBox="1"/>
          <p:nvPr/>
        </p:nvSpPr>
        <p:spPr>
          <a:xfrm>
            <a:off x="7547939" y="4425977"/>
            <a:ext cx="1595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 ExtraLight" panose="00000300000000000000" pitchFamily="2" charset="0"/>
              </a:rPr>
              <a:t>Tìm Hiểu Hàm Trong C++</a:t>
            </a:r>
            <a:endParaRPr lang="vi-VN">
              <a:latin typeface="Montserrat ExtraLight" panose="000003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76A4F3-187D-43A8-B9A9-FD9E6DC26DFF}"/>
              </a:ext>
            </a:extLst>
          </p:cNvPr>
          <p:cNvSpPr txBox="1"/>
          <p:nvPr/>
        </p:nvSpPr>
        <p:spPr>
          <a:xfrm>
            <a:off x="9828358" y="4425977"/>
            <a:ext cx="1595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 ExtraLight" panose="00000300000000000000" pitchFamily="2" charset="0"/>
              </a:rPr>
              <a:t>Tìm Hiểu Mảng Trong C++</a:t>
            </a:r>
            <a:endParaRPr lang="vi-VN"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30EFD04-2B55-4E23-9B9D-975785FCD078}"/>
              </a:ext>
            </a:extLst>
          </p:cNvPr>
          <p:cNvGrpSpPr/>
          <p:nvPr/>
        </p:nvGrpSpPr>
        <p:grpSpPr>
          <a:xfrm>
            <a:off x="533308" y="278800"/>
            <a:ext cx="11271032" cy="1323439"/>
            <a:chOff x="533308" y="278800"/>
            <a:chExt cx="11271032" cy="13234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34450D-CBB7-4329-B6BB-5A62EB921EC5}"/>
                </a:ext>
              </a:extLst>
            </p:cNvPr>
            <p:cNvSpPr/>
            <p:nvPr/>
          </p:nvSpPr>
          <p:spPr>
            <a:xfrm>
              <a:off x="533308" y="457291"/>
              <a:ext cx="11271032" cy="949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9EAFFC-91F9-438A-A351-C975E0D4E73D}"/>
                </a:ext>
              </a:extLst>
            </p:cNvPr>
            <p:cNvSpPr txBox="1"/>
            <p:nvPr/>
          </p:nvSpPr>
          <p:spPr>
            <a:xfrm>
              <a:off x="643530" y="278800"/>
              <a:ext cx="16439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atin typeface="Montserrat Medium" panose="00000600000000000000" pitchFamily="2" charset="0"/>
                </a:rPr>
                <a:t>01</a:t>
              </a:r>
              <a:endParaRPr lang="vi-VN" sz="8000">
                <a:latin typeface="Montserrat Medium" panose="000006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6453D8-9022-44D0-8FE0-6F185D83650A}"/>
                </a:ext>
              </a:extLst>
            </p:cNvPr>
            <p:cNvSpPr txBox="1"/>
            <p:nvPr/>
          </p:nvSpPr>
          <p:spPr>
            <a:xfrm>
              <a:off x="2359819" y="578342"/>
              <a:ext cx="55547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latin typeface="Montserrat ExtraLight" panose="00000300000000000000" pitchFamily="2" charset="0"/>
                </a:rPr>
                <a:t>Kiểu Dữ Liệu</a:t>
              </a:r>
              <a:endParaRPr lang="vi-VN" sz="4000">
                <a:latin typeface="Montserrat ExtraLight" panose="000003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9DC265-1786-444A-A047-837743F0DA3D}"/>
                </a:ext>
              </a:extLst>
            </p:cNvPr>
            <p:cNvSpPr/>
            <p:nvPr/>
          </p:nvSpPr>
          <p:spPr>
            <a:xfrm>
              <a:off x="533308" y="457291"/>
              <a:ext cx="110222" cy="9499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07300E-DFD6-484D-A202-621883047937}"/>
              </a:ext>
            </a:extLst>
          </p:cNvPr>
          <p:cNvSpPr txBox="1"/>
          <p:nvPr/>
        </p:nvSpPr>
        <p:spPr>
          <a:xfrm>
            <a:off x="588419" y="1723290"/>
            <a:ext cx="60563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Có</a:t>
            </a:r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b="1" spc="300">
                <a:ln w="9525" cap="rnd" cmpd="sng">
                  <a:noFill/>
                  <a:round/>
                </a:ln>
                <a:solidFill>
                  <a:srgbClr val="303386"/>
                </a:solidFill>
                <a:latin typeface="Montserrat" panose="00000500000000000000" pitchFamily="2" charset="0"/>
              </a:rPr>
              <a:t>4</a:t>
            </a:r>
            <a:r>
              <a:rPr lang="en-US" sz="2400" b="1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400" spc="300">
                <a:ln w="9525" cap="rnd" cmpd="sng">
                  <a:noFill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Kiểu Dữ Liệu Trong C++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2E4D49-454A-4593-A48A-1F2A1BE0FA35}"/>
              </a:ext>
            </a:extLst>
          </p:cNvPr>
          <p:cNvGrpSpPr/>
          <p:nvPr/>
        </p:nvGrpSpPr>
        <p:grpSpPr>
          <a:xfrm>
            <a:off x="533308" y="3852914"/>
            <a:ext cx="4020938" cy="820132"/>
            <a:chOff x="533308" y="3852914"/>
            <a:chExt cx="4020938" cy="820132"/>
          </a:xfrm>
          <a:solidFill>
            <a:schemeClr val="accent1">
              <a:lumMod val="50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402FD2-82DD-475A-8AE4-C9F8D0F488BC}"/>
                </a:ext>
              </a:extLst>
            </p:cNvPr>
            <p:cNvSpPr/>
            <p:nvPr/>
          </p:nvSpPr>
          <p:spPr>
            <a:xfrm>
              <a:off x="533308" y="3852914"/>
              <a:ext cx="4020938" cy="82013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54A854-3014-43FF-903F-C4D9E5766572}"/>
                </a:ext>
              </a:extLst>
            </p:cNvPr>
            <p:cNvSpPr txBox="1"/>
            <p:nvPr/>
          </p:nvSpPr>
          <p:spPr>
            <a:xfrm>
              <a:off x="849606" y="4001370"/>
              <a:ext cx="338834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Các Kiểu Dữ Liệu</a:t>
              </a:r>
              <a:endParaRPr lang="vi-VN" sz="2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AEC5BE-A880-49D9-9563-DCCFC02E6598}"/>
              </a:ext>
            </a:extLst>
          </p:cNvPr>
          <p:cNvGrpSpPr/>
          <p:nvPr/>
        </p:nvGrpSpPr>
        <p:grpSpPr>
          <a:xfrm>
            <a:off x="5882326" y="2500966"/>
            <a:ext cx="3186260" cy="798415"/>
            <a:chOff x="5882326" y="2500966"/>
            <a:chExt cx="3186260" cy="79841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A76106-5013-4F8E-9FAB-6D3FC6569672}"/>
                </a:ext>
              </a:extLst>
            </p:cNvPr>
            <p:cNvSpPr/>
            <p:nvPr/>
          </p:nvSpPr>
          <p:spPr>
            <a:xfrm>
              <a:off x="5882326" y="2500966"/>
              <a:ext cx="3186260" cy="798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0BFCA-5032-4272-B2C0-DDA6E7F81DC5}"/>
                </a:ext>
              </a:extLst>
            </p:cNvPr>
            <p:cNvSpPr txBox="1"/>
            <p:nvPr/>
          </p:nvSpPr>
          <p:spPr>
            <a:xfrm>
              <a:off x="6551631" y="2638563"/>
              <a:ext cx="1847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rPr>
                <a:t>Cơ Bản</a:t>
              </a:r>
              <a:endParaRPr lang="vi-VN" sz="2800" b="1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3349E5-9726-4BD6-A41B-3569C30D64CD}"/>
              </a:ext>
            </a:extLst>
          </p:cNvPr>
          <p:cNvGrpSpPr/>
          <p:nvPr/>
        </p:nvGrpSpPr>
        <p:grpSpPr>
          <a:xfrm>
            <a:off x="5882326" y="3506464"/>
            <a:ext cx="3186260" cy="798415"/>
            <a:chOff x="5882326" y="3506464"/>
            <a:chExt cx="3186260" cy="7984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3CEC2C-442B-4845-9C75-6878862BC48B}"/>
                </a:ext>
              </a:extLst>
            </p:cNvPr>
            <p:cNvSpPr/>
            <p:nvPr/>
          </p:nvSpPr>
          <p:spPr>
            <a:xfrm>
              <a:off x="5882326" y="3506464"/>
              <a:ext cx="3186260" cy="798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06CF1B-A349-407A-8BE4-A84591FCEE40}"/>
                </a:ext>
              </a:extLst>
            </p:cNvPr>
            <p:cNvSpPr txBox="1"/>
            <p:nvPr/>
          </p:nvSpPr>
          <p:spPr>
            <a:xfrm>
              <a:off x="6551631" y="3644061"/>
              <a:ext cx="1847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rPr>
                <a:t>Kế Thừa</a:t>
              </a:r>
              <a:endParaRPr lang="vi-VN" sz="2800" b="1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7D479F-B75A-43CF-ACD7-D0B565D4BE89}"/>
              </a:ext>
            </a:extLst>
          </p:cNvPr>
          <p:cNvGrpSpPr/>
          <p:nvPr/>
        </p:nvGrpSpPr>
        <p:grpSpPr>
          <a:xfrm>
            <a:off x="5882326" y="4511962"/>
            <a:ext cx="3186260" cy="798415"/>
            <a:chOff x="5882326" y="4511962"/>
            <a:chExt cx="3186260" cy="79841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84F5F-71D1-4AD6-A967-CB29928F0389}"/>
                </a:ext>
              </a:extLst>
            </p:cNvPr>
            <p:cNvSpPr/>
            <p:nvPr/>
          </p:nvSpPr>
          <p:spPr>
            <a:xfrm>
              <a:off x="5882326" y="4511962"/>
              <a:ext cx="3186260" cy="798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73BFAD-5A29-411B-AD71-036FB2B99705}"/>
                </a:ext>
              </a:extLst>
            </p:cNvPr>
            <p:cNvSpPr txBox="1"/>
            <p:nvPr/>
          </p:nvSpPr>
          <p:spPr>
            <a:xfrm>
              <a:off x="6551630" y="4649559"/>
              <a:ext cx="1847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rPr>
                <a:t>Liệt Kê</a:t>
              </a:r>
              <a:endParaRPr lang="vi-VN" sz="2800" b="1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7DF5B02-AC31-4EC9-B622-CB5AB47729F8}"/>
              </a:ext>
            </a:extLst>
          </p:cNvPr>
          <p:cNvGrpSpPr/>
          <p:nvPr/>
        </p:nvGrpSpPr>
        <p:grpSpPr>
          <a:xfrm>
            <a:off x="5882326" y="5517460"/>
            <a:ext cx="3186260" cy="798415"/>
            <a:chOff x="5882326" y="5517460"/>
            <a:chExt cx="3186260" cy="79841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29D389-6660-4854-B0C9-C8FCA449F924}"/>
                </a:ext>
              </a:extLst>
            </p:cNvPr>
            <p:cNvSpPr/>
            <p:nvPr/>
          </p:nvSpPr>
          <p:spPr>
            <a:xfrm>
              <a:off x="5882326" y="5517460"/>
              <a:ext cx="3186260" cy="798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256962-8D2F-41A2-BD04-1B3DBD78ADA4}"/>
                </a:ext>
              </a:extLst>
            </p:cNvPr>
            <p:cNvSpPr txBox="1"/>
            <p:nvPr/>
          </p:nvSpPr>
          <p:spPr>
            <a:xfrm>
              <a:off x="6023508" y="5571772"/>
              <a:ext cx="29038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rPr>
                <a:t>Do Người Dùng Định Nghĩa</a:t>
              </a:r>
              <a:endParaRPr lang="vi-VN" sz="2000" b="1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1F5D55-3DD8-4509-85BA-A7D5FB57B2C3}"/>
              </a:ext>
            </a:extLst>
          </p:cNvPr>
          <p:cNvGrpSpPr/>
          <p:nvPr/>
        </p:nvGrpSpPr>
        <p:grpSpPr>
          <a:xfrm>
            <a:off x="4554246" y="2900174"/>
            <a:ext cx="1328080" cy="3016494"/>
            <a:chOff x="4554246" y="2900174"/>
            <a:chExt cx="1328080" cy="30164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4A8F11-7407-40A8-A8B5-E27A509D9700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4554246" y="2900174"/>
              <a:ext cx="1328080" cy="136280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810CA-59D8-4184-87A7-923FA52F2245}"/>
                </a:ext>
              </a:extLst>
            </p:cNvPr>
            <p:cNvCxnSpPr>
              <a:cxnSpLocks/>
              <a:stCxn id="7" idx="3"/>
              <a:endCxn id="21" idx="1"/>
            </p:cNvCxnSpPr>
            <p:nvPr/>
          </p:nvCxnSpPr>
          <p:spPr>
            <a:xfrm flipV="1">
              <a:off x="4554246" y="3905672"/>
              <a:ext cx="1328080" cy="35730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DB5A35-6C02-41B5-8813-111BAE86DBD6}"/>
                </a:ext>
              </a:extLst>
            </p:cNvPr>
            <p:cNvCxnSpPr>
              <a:cxnSpLocks/>
              <a:stCxn id="7" idx="3"/>
              <a:endCxn id="23" idx="1"/>
            </p:cNvCxnSpPr>
            <p:nvPr/>
          </p:nvCxnSpPr>
          <p:spPr>
            <a:xfrm>
              <a:off x="4554246" y="4262980"/>
              <a:ext cx="1328080" cy="64819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D6A068-2B2E-437D-B218-41E4CCCD0E0E}"/>
                </a:ext>
              </a:extLst>
            </p:cNvPr>
            <p:cNvCxnSpPr>
              <a:cxnSpLocks/>
              <a:stCxn id="7" idx="3"/>
              <a:endCxn id="25" idx="1"/>
            </p:cNvCxnSpPr>
            <p:nvPr/>
          </p:nvCxnSpPr>
          <p:spPr>
            <a:xfrm>
              <a:off x="4554246" y="4262980"/>
              <a:ext cx="1328080" cy="165368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DA9E1B-A899-427F-A99B-500A000535D7}"/>
              </a:ext>
            </a:extLst>
          </p:cNvPr>
          <p:cNvGrpSpPr/>
          <p:nvPr/>
        </p:nvGrpSpPr>
        <p:grpSpPr>
          <a:xfrm>
            <a:off x="9068586" y="2638563"/>
            <a:ext cx="2710085" cy="523220"/>
            <a:chOff x="9068586" y="2638563"/>
            <a:chExt cx="2710085" cy="5232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17346-0ADA-4C6C-AB82-AE2E5CBFF738}"/>
                </a:ext>
              </a:extLst>
            </p:cNvPr>
            <p:cNvSpPr/>
            <p:nvPr/>
          </p:nvSpPr>
          <p:spPr>
            <a:xfrm>
              <a:off x="9068586" y="2638563"/>
              <a:ext cx="2710085" cy="5232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C53D06-E8CC-47CC-B479-4691C427EC8B}"/>
                </a:ext>
              </a:extLst>
            </p:cNvPr>
            <p:cNvSpPr txBox="1"/>
            <p:nvPr/>
          </p:nvSpPr>
          <p:spPr>
            <a:xfrm>
              <a:off x="9130773" y="2700118"/>
              <a:ext cx="2585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int, float,…</a:t>
              </a:r>
              <a:endParaRPr lang="vi-VN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863D6E-EFC6-4F55-BD3D-B31F5977498D}"/>
              </a:ext>
            </a:extLst>
          </p:cNvPr>
          <p:cNvGrpSpPr/>
          <p:nvPr/>
        </p:nvGrpSpPr>
        <p:grpSpPr>
          <a:xfrm>
            <a:off x="9068586" y="3644061"/>
            <a:ext cx="2710085" cy="523220"/>
            <a:chOff x="9068586" y="3644061"/>
            <a:chExt cx="2710085" cy="5232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4455B0-A901-45FC-A250-9FF90D1CCA70}"/>
                </a:ext>
              </a:extLst>
            </p:cNvPr>
            <p:cNvSpPr/>
            <p:nvPr/>
          </p:nvSpPr>
          <p:spPr>
            <a:xfrm>
              <a:off x="9068586" y="3644061"/>
              <a:ext cx="2710085" cy="5232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C4C862-1B5E-4BC5-9AEE-1183E843EE6F}"/>
                </a:ext>
              </a:extLst>
            </p:cNvPr>
            <p:cNvSpPr txBox="1"/>
            <p:nvPr/>
          </p:nvSpPr>
          <p:spPr>
            <a:xfrm>
              <a:off x="9130773" y="3705616"/>
              <a:ext cx="2585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Hàm, con trỏ,…</a:t>
              </a:r>
              <a:endParaRPr lang="vi-VN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E47733-556E-4059-A3B0-EC369559234C}"/>
              </a:ext>
            </a:extLst>
          </p:cNvPr>
          <p:cNvGrpSpPr/>
          <p:nvPr/>
        </p:nvGrpSpPr>
        <p:grpSpPr>
          <a:xfrm>
            <a:off x="9068584" y="4648576"/>
            <a:ext cx="2710085" cy="523220"/>
            <a:chOff x="9068584" y="4648576"/>
            <a:chExt cx="2710085" cy="5232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1A0A02-D32D-4836-B336-A6B9AD412DC2}"/>
                </a:ext>
              </a:extLst>
            </p:cNvPr>
            <p:cNvSpPr/>
            <p:nvPr/>
          </p:nvSpPr>
          <p:spPr>
            <a:xfrm>
              <a:off x="9068584" y="4648576"/>
              <a:ext cx="2710085" cy="5232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055040-FC65-48E9-9D77-27FD87B8CA10}"/>
                </a:ext>
              </a:extLst>
            </p:cNvPr>
            <p:cNvSpPr txBox="1"/>
            <p:nvPr/>
          </p:nvSpPr>
          <p:spPr>
            <a:xfrm>
              <a:off x="9130773" y="4711114"/>
              <a:ext cx="2585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</a:t>
              </a:r>
              <a:endParaRPr lang="vi-VN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301D54-A3D3-40CC-ABC5-F867E6525C05}"/>
              </a:ext>
            </a:extLst>
          </p:cNvPr>
          <p:cNvGrpSpPr/>
          <p:nvPr/>
        </p:nvGrpSpPr>
        <p:grpSpPr>
          <a:xfrm>
            <a:off x="9068583" y="5655057"/>
            <a:ext cx="2710085" cy="523220"/>
            <a:chOff x="9068583" y="5655057"/>
            <a:chExt cx="2710085" cy="52322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38705BD-9D0B-4DD8-B673-554C0589D6E3}"/>
                </a:ext>
              </a:extLst>
            </p:cNvPr>
            <p:cNvSpPr/>
            <p:nvPr/>
          </p:nvSpPr>
          <p:spPr>
            <a:xfrm>
              <a:off x="9068583" y="5655057"/>
              <a:ext cx="2710085" cy="5232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7FA7B2-B090-4DF6-B6B5-FA958AAA5999}"/>
                </a:ext>
              </a:extLst>
            </p:cNvPr>
            <p:cNvSpPr txBox="1"/>
            <p:nvPr/>
          </p:nvSpPr>
          <p:spPr>
            <a:xfrm>
              <a:off x="9103814" y="5716612"/>
              <a:ext cx="2585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typedef</a:t>
              </a:r>
              <a:endParaRPr lang="vi-VN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38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60E1052-8023-427F-97E6-3426F35D9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624174"/>
              </p:ext>
            </p:extLst>
          </p:nvPr>
        </p:nvGraphicFramePr>
        <p:xfrm>
          <a:off x="860981" y="2172492"/>
          <a:ext cx="10470038" cy="4107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909">
                  <a:extLst>
                    <a:ext uri="{9D8B030D-6E8A-4147-A177-3AD203B41FA5}">
                      <a16:colId xmlns:a16="http://schemas.microsoft.com/office/drawing/2014/main" val="760713095"/>
                    </a:ext>
                  </a:extLst>
                </a:gridCol>
                <a:gridCol w="2358954">
                  <a:extLst>
                    <a:ext uri="{9D8B030D-6E8A-4147-A177-3AD203B41FA5}">
                      <a16:colId xmlns:a16="http://schemas.microsoft.com/office/drawing/2014/main" val="1573780100"/>
                    </a:ext>
                  </a:extLst>
                </a:gridCol>
                <a:gridCol w="2486780">
                  <a:extLst>
                    <a:ext uri="{9D8B030D-6E8A-4147-A177-3AD203B41FA5}">
                      <a16:colId xmlns:a16="http://schemas.microsoft.com/office/drawing/2014/main" val="1109375142"/>
                    </a:ext>
                  </a:extLst>
                </a:gridCol>
                <a:gridCol w="3631395">
                  <a:extLst>
                    <a:ext uri="{9D8B030D-6E8A-4147-A177-3AD203B41FA5}">
                      <a16:colId xmlns:a16="http://schemas.microsoft.com/office/drawing/2014/main" val="898335599"/>
                    </a:ext>
                  </a:extLst>
                </a:gridCol>
              </a:tblGrid>
              <a:tr h="89071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03386"/>
                          </a:solidFill>
                        </a:rPr>
                        <a:t>Kiểu Dữ Liệu</a:t>
                      </a:r>
                      <a:endParaRPr lang="vi-VN">
                        <a:solidFill>
                          <a:srgbClr val="30338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03386"/>
                          </a:solidFill>
                        </a:rPr>
                        <a:t>Ý Nghĩa</a:t>
                      </a:r>
                      <a:endParaRPr lang="vi-VN">
                        <a:solidFill>
                          <a:srgbClr val="30338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03386"/>
                          </a:solidFill>
                        </a:rPr>
                        <a:t>Kích Thước (Byte)</a:t>
                      </a:r>
                      <a:endParaRPr lang="vi-VN">
                        <a:solidFill>
                          <a:srgbClr val="30338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03386"/>
                          </a:solidFill>
                        </a:rPr>
                        <a:t>Ví Dụ</a:t>
                      </a:r>
                      <a:endParaRPr lang="vi-VN">
                        <a:solidFill>
                          <a:srgbClr val="30338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34711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Số Nguyên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 hoặc 4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tuoi = 12;</a:t>
                      </a: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451879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endParaRPr lang="vi-VN" sz="16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Số Thập Phân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r>
                        <a:rPr lang="en-US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chieu_dai = 313.74;</a:t>
                      </a: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777118"/>
                  </a:ext>
                </a:extLst>
              </a:tr>
              <a:tr h="636222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  <a:endParaRPr lang="vi-VN" sz="16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Số Thập Phân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  <a:r>
                        <a:rPr lang="en-US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chieu_rong = 134.123;</a:t>
                      </a: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05377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  <a:endParaRPr lang="vi-VN" sz="16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Ký Tự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  <a:r>
                        <a:rPr lang="en-US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= ‘b’;</a:t>
                      </a: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19491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 </a:t>
                      </a:r>
                      <a:endParaRPr lang="vi-VN" sz="16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Giá Trị Boolean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</a:t>
                      </a:r>
                      <a:r>
                        <a:rPr lang="en-US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= false;</a:t>
                      </a: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87288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</a:t>
                      </a:r>
                      <a:endParaRPr lang="vi-VN" sz="16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Rỗng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592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9AB30E-98EC-44C8-B9A1-A8D2FBE88251}"/>
              </a:ext>
            </a:extLst>
          </p:cNvPr>
          <p:cNvSpPr txBox="1"/>
          <p:nvPr/>
        </p:nvSpPr>
        <p:spPr>
          <a:xfrm>
            <a:off x="2498784" y="1429481"/>
            <a:ext cx="719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Một số </a:t>
            </a:r>
            <a:r>
              <a:rPr lang="en-US" b="1" i="1">
                <a:latin typeface="Montserrat ExtraLight" panose="00000300000000000000" pitchFamily="2" charset="0"/>
              </a:rPr>
              <a:t>Kiểu Dữ Liệu Cơ Bản </a:t>
            </a:r>
            <a:r>
              <a:rPr lang="en-US" i="1">
                <a:latin typeface="Montserrat ExtraLight" panose="00000300000000000000" pitchFamily="2" charset="0"/>
              </a:rPr>
              <a:t>thường gặp</a:t>
            </a:r>
            <a:endParaRPr lang="vi-VN" i="1">
              <a:latin typeface="Montserrat ExtraLight" panose="000003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9EE795-E803-42E2-919C-21AAA971A4A1}"/>
              </a:ext>
            </a:extLst>
          </p:cNvPr>
          <p:cNvCxnSpPr/>
          <p:nvPr/>
        </p:nvCxnSpPr>
        <p:spPr>
          <a:xfrm>
            <a:off x="5581291" y="1871932"/>
            <a:ext cx="106967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DB5ADA-8011-4364-8CC1-A86427E57CAD}"/>
              </a:ext>
            </a:extLst>
          </p:cNvPr>
          <p:cNvGrpSpPr/>
          <p:nvPr/>
        </p:nvGrpSpPr>
        <p:grpSpPr>
          <a:xfrm>
            <a:off x="2623373" y="113259"/>
            <a:ext cx="6945251" cy="1015663"/>
            <a:chOff x="2498784" y="300098"/>
            <a:chExt cx="6945251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E7D337-FF79-4F1A-BFAD-0C6F3810A8C7}"/>
                </a:ext>
              </a:extLst>
            </p:cNvPr>
            <p:cNvSpPr/>
            <p:nvPr/>
          </p:nvSpPr>
          <p:spPr>
            <a:xfrm>
              <a:off x="2747963" y="457291"/>
              <a:ext cx="6696072" cy="705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BFBF06-0FF5-46C9-82D2-05A95BB9F352}"/>
                </a:ext>
              </a:extLst>
            </p:cNvPr>
            <p:cNvSpPr txBox="1"/>
            <p:nvPr/>
          </p:nvSpPr>
          <p:spPr>
            <a:xfrm>
              <a:off x="2498784" y="300098"/>
              <a:ext cx="16439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latin typeface="Montserrat Medium" panose="00000600000000000000" pitchFamily="2" charset="0"/>
                </a:rPr>
                <a:t>01</a:t>
              </a:r>
              <a:endParaRPr lang="vi-VN" sz="6000">
                <a:latin typeface="Montserrat Medium" panose="000006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AA9A5-1AC2-44B1-8DA5-9E125CBE17C5}"/>
                </a:ext>
              </a:extLst>
            </p:cNvPr>
            <p:cNvSpPr txBox="1"/>
            <p:nvPr/>
          </p:nvSpPr>
          <p:spPr>
            <a:xfrm>
              <a:off x="3853349" y="515759"/>
              <a:ext cx="55547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latin typeface="Montserrat ExtraLight" panose="00000300000000000000" pitchFamily="2" charset="0"/>
                </a:rPr>
                <a:t>Kiểu Dữ Liệu</a:t>
              </a:r>
              <a:endParaRPr lang="vi-VN" sz="3200">
                <a:latin typeface="Montserrat ExtraLight" panose="00000300000000000000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5B7BE1-7C90-4424-AFBE-D4769C5F8096}"/>
                </a:ext>
              </a:extLst>
            </p:cNvPr>
            <p:cNvSpPr/>
            <p:nvPr/>
          </p:nvSpPr>
          <p:spPr>
            <a:xfrm>
              <a:off x="2747963" y="457291"/>
              <a:ext cx="65482" cy="7058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39383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2746342" y="273182"/>
            <a:ext cx="6699316" cy="782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3318647" y="372105"/>
            <a:ext cx="5554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Montserrat ExtraLight" panose="00000300000000000000" pitchFamily="2" charset="0"/>
              </a:rPr>
              <a:t>Kiểu Dữ Liệu</a:t>
            </a:r>
            <a:endParaRPr lang="vi-VN" sz="32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2749586" y="273182"/>
            <a:ext cx="110222" cy="7826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AB30E-98EC-44C8-B9A1-A8D2FBE88251}"/>
              </a:ext>
            </a:extLst>
          </p:cNvPr>
          <p:cNvSpPr txBox="1"/>
          <p:nvPr/>
        </p:nvSpPr>
        <p:spPr>
          <a:xfrm>
            <a:off x="2498784" y="1429481"/>
            <a:ext cx="719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Montserrat ExtraLight" panose="00000300000000000000" pitchFamily="2" charset="0"/>
              </a:rPr>
              <a:t>Ví dụ sử dụng một số kiểu dữ liệu cơ bản trong C++</a:t>
            </a:r>
            <a:endParaRPr lang="vi-VN" i="1">
              <a:latin typeface="Montserrat ExtraLight" panose="000003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9EE795-E803-42E2-919C-21AAA971A4A1}"/>
              </a:ext>
            </a:extLst>
          </p:cNvPr>
          <p:cNvCxnSpPr>
            <a:cxnSpLocks/>
          </p:cNvCxnSpPr>
          <p:nvPr/>
        </p:nvCxnSpPr>
        <p:spPr>
          <a:xfrm>
            <a:off x="5288437" y="1871932"/>
            <a:ext cx="175338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68EAE68-8ACC-47E8-9C94-BD49B3DB6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" t="453" r="22564" b="-453"/>
          <a:stretch/>
        </p:blipFill>
        <p:spPr>
          <a:xfrm>
            <a:off x="1829174" y="2124652"/>
            <a:ext cx="8891833" cy="44601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3840B-372D-4DE5-9D1C-4721964E2BEF}"/>
              </a:ext>
            </a:extLst>
          </p:cNvPr>
          <p:cNvSpPr/>
          <p:nvPr/>
        </p:nvSpPr>
        <p:spPr>
          <a:xfrm>
            <a:off x="3012223" y="3949019"/>
            <a:ext cx="2180565" cy="333715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685B1-1FA8-4158-B4DF-06AEC277B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53"/>
          <a:stretch/>
        </p:blipFill>
        <p:spPr>
          <a:xfrm>
            <a:off x="1829174" y="2124653"/>
            <a:ext cx="8891833" cy="44601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1384F1-55FF-418E-91D6-11E3198DE8F6}"/>
              </a:ext>
            </a:extLst>
          </p:cNvPr>
          <p:cNvSpPr/>
          <p:nvPr/>
        </p:nvSpPr>
        <p:spPr>
          <a:xfrm>
            <a:off x="2868122" y="3664734"/>
            <a:ext cx="2324667" cy="333715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906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474246" y="690181"/>
            <a:ext cx="11278934" cy="1192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729863" y="501396"/>
            <a:ext cx="1764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Montserrat Medium" panose="00000600000000000000" pitchFamily="2" charset="0"/>
              </a:rPr>
              <a:t>02</a:t>
            </a:r>
            <a:endParaRPr lang="vi-VN" sz="9600">
              <a:latin typeface="Montserrat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53D8-9022-44D0-8FE0-6F185D83650A}"/>
              </a:ext>
            </a:extLst>
          </p:cNvPr>
          <p:cNvSpPr txBox="1"/>
          <p:nvPr/>
        </p:nvSpPr>
        <p:spPr>
          <a:xfrm>
            <a:off x="474246" y="932283"/>
            <a:ext cx="6539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latin typeface="Montserrat ExtraLight" panose="00000300000000000000" pitchFamily="2" charset="0"/>
              </a:rPr>
              <a:t>Khai Báo Biến Trong C++</a:t>
            </a:r>
            <a:endParaRPr lang="vi-VN" sz="4000">
              <a:latin typeface="Montserrat ExtraLight" panose="000003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C265-1786-444A-A047-837743F0DA3D}"/>
              </a:ext>
            </a:extLst>
          </p:cNvPr>
          <p:cNvSpPr/>
          <p:nvPr/>
        </p:nvSpPr>
        <p:spPr>
          <a:xfrm>
            <a:off x="11642958" y="690181"/>
            <a:ext cx="110222" cy="1192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6285A-A061-43B5-A742-8B71B8C4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322" y="1848758"/>
            <a:ext cx="4729636" cy="4729636"/>
          </a:xfrm>
          <a:prstGeom prst="rect">
            <a:avLst/>
          </a:prstGeom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AF06F4D5-D6A9-4591-B551-0743A613A82E}"/>
              </a:ext>
            </a:extLst>
          </p:cNvPr>
          <p:cNvSpPr txBox="1"/>
          <p:nvPr/>
        </p:nvSpPr>
        <p:spPr>
          <a:xfrm>
            <a:off x="549042" y="2699588"/>
            <a:ext cx="6876944" cy="305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Để khai báo biến trong C++ ta sử dụng cú pháp:</a:t>
            </a: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72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	</a:t>
            </a:r>
            <a:r>
              <a:rPr lang="en-US" sz="2200" b="1">
                <a:solidFill>
                  <a:srgbClr val="002060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kieu_du_lieu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 ten_bien;</a:t>
            </a:r>
          </a:p>
          <a:p>
            <a:pPr marL="114300" marR="0" lvl="0" rtl="0">
              <a:lnSpc>
                <a:spcPct val="140019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Courier New" panose="02070309020205020404" pitchFamily="49" charset="0"/>
                <a:sym typeface="Space Grotesk"/>
              </a:rPr>
              <a:t>Khai báo nhiều biến cùng kiểu dữ liệu:</a:t>
            </a:r>
          </a:p>
          <a:p>
            <a:pPr marL="114300">
              <a:lnSpc>
                <a:spcPct val="140019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	</a:t>
            </a:r>
            <a:r>
              <a:rPr lang="en-US" sz="2200" b="1">
                <a:solidFill>
                  <a:srgbClr val="002060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kieu_du_lieu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 bien1, bien2, bien3;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2ECF1-E524-4B09-A2DA-13905A2E4B1D}"/>
              </a:ext>
            </a:extLst>
          </p:cNvPr>
          <p:cNvGrpSpPr/>
          <p:nvPr/>
        </p:nvGrpSpPr>
        <p:grpSpPr>
          <a:xfrm>
            <a:off x="1366364" y="3803701"/>
            <a:ext cx="4729636" cy="612658"/>
            <a:chOff x="1366364" y="3803701"/>
            <a:chExt cx="4729636" cy="612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9F0895-F33B-42A7-BAED-A78271A86346}"/>
                </a:ext>
              </a:extLst>
            </p:cNvPr>
            <p:cNvSpPr/>
            <p:nvPr/>
          </p:nvSpPr>
          <p:spPr>
            <a:xfrm>
              <a:off x="1366364" y="3803701"/>
              <a:ext cx="4729636" cy="61265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Google Shape;170;p28">
              <a:extLst>
                <a:ext uri="{FF2B5EF4-FFF2-40B4-BE49-F238E27FC236}">
                  <a16:creationId xmlns:a16="http://schemas.microsoft.com/office/drawing/2014/main" id="{4A89B0B6-0AF1-4D76-9E55-E540C546E3D5}"/>
                </a:ext>
              </a:extLst>
            </p:cNvPr>
            <p:cNvSpPr txBox="1"/>
            <p:nvPr/>
          </p:nvSpPr>
          <p:spPr>
            <a:xfrm>
              <a:off x="1524000" y="3875130"/>
              <a:ext cx="4572000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int</a:t>
              </a:r>
              <a:r>
                <a:rPr lang="en-US" sz="2000" b="1" spc="150">
                  <a:solidFill>
                    <a:srgbClr val="FFFFFF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score; 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E3D2CA-82BD-47EE-95E2-B7AC2853F368}"/>
              </a:ext>
            </a:extLst>
          </p:cNvPr>
          <p:cNvGrpSpPr/>
          <p:nvPr/>
        </p:nvGrpSpPr>
        <p:grpSpPr>
          <a:xfrm>
            <a:off x="1366364" y="5794719"/>
            <a:ext cx="4729636" cy="612658"/>
            <a:chOff x="1366364" y="5794719"/>
            <a:chExt cx="4729636" cy="612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659FBE-4C11-4951-BD92-117CEC721D2A}"/>
                </a:ext>
              </a:extLst>
            </p:cNvPr>
            <p:cNvSpPr/>
            <p:nvPr/>
          </p:nvSpPr>
          <p:spPr>
            <a:xfrm>
              <a:off x="1366364" y="5794719"/>
              <a:ext cx="4729636" cy="61265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Google Shape;170;p28">
              <a:extLst>
                <a:ext uri="{FF2B5EF4-FFF2-40B4-BE49-F238E27FC236}">
                  <a16:creationId xmlns:a16="http://schemas.microsoft.com/office/drawing/2014/main" id="{90D72730-7559-424E-878F-062A0E32E920}"/>
                </a:ext>
              </a:extLst>
            </p:cNvPr>
            <p:cNvSpPr txBox="1"/>
            <p:nvPr/>
          </p:nvSpPr>
          <p:spPr>
            <a:xfrm>
              <a:off x="1524000" y="5866148"/>
              <a:ext cx="4572000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01600" marR="0" lvl="1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</a:pPr>
              <a:r>
                <a:rPr lang="en-US" sz="2000" b="1" spc="15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float</a:t>
              </a:r>
              <a:r>
                <a:rPr lang="en-US" sz="2000" b="1" spc="150">
                  <a:solidFill>
                    <a:srgbClr val="FFFFFF"/>
                  </a:solidFill>
                  <a:latin typeface="Courier New" panose="02070309020205020404" pitchFamily="49" charset="0"/>
                  <a:ea typeface="Source Sans Pro SemiBold" panose="020B0603030403020204" pitchFamily="34" charset="0"/>
                  <a:cs typeface="Courier New" panose="02070309020205020404" pitchFamily="49" charset="0"/>
                  <a:sym typeface="Space Mono"/>
                </a:rPr>
                <a:t> toan, van, anh; </a:t>
              </a:r>
              <a:endParaRPr sz="1200" b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474246" y="690181"/>
            <a:ext cx="11278934" cy="5581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78219" y="704501"/>
            <a:ext cx="1764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85000"/>
                  </a:schemeClr>
                </a:solidFill>
                <a:latin typeface="Montserrat Medium" panose="00000600000000000000" pitchFamily="2" charset="0"/>
              </a:rPr>
              <a:t>02</a:t>
            </a:r>
            <a:endParaRPr lang="vi-VN" sz="8000">
              <a:solidFill>
                <a:schemeClr val="bg1">
                  <a:lumMod val="8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6285A-A061-43B5-A742-8B71B8C4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043" y="3980904"/>
            <a:ext cx="2186915" cy="2186915"/>
          </a:xfrm>
          <a:prstGeom prst="rect">
            <a:avLst/>
          </a:prstGeom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AF06F4D5-D6A9-4591-B551-0743A613A82E}"/>
              </a:ext>
            </a:extLst>
          </p:cNvPr>
          <p:cNvSpPr txBox="1"/>
          <p:nvPr/>
        </p:nvSpPr>
        <p:spPr>
          <a:xfrm>
            <a:off x="763050" y="1998542"/>
            <a:ext cx="9305078" cy="407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Space Grotesk"/>
                <a:sym typeface="Space Grotesk"/>
              </a:rPr>
              <a:t>Tên biến chỉ chứa chữ cái, số và dấu gạch dưới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22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Space Grotesk"/>
              <a:sym typeface="Space Grotesk"/>
            </a:endParaRP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Courier New" panose="02070309020205020404" pitchFamily="49" charset="0"/>
                <a:sym typeface="Space Grotesk"/>
              </a:rPr>
              <a:t>Tên biến chỉ có thể bắt đầu bằng chữ cái hoặc dấu gạch dưới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2200">
              <a:solidFill>
                <a:schemeClr val="dk1"/>
              </a:solidFill>
              <a:latin typeface="Courier New" panose="02070309020205020404" pitchFamily="49" charset="0"/>
              <a:ea typeface="Space Grotesk"/>
              <a:cs typeface="Courier New" panose="02070309020205020404" pitchFamily="49" charset="0"/>
              <a:sym typeface="Space Grotesk"/>
            </a:endParaRP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Courier New" panose="02070309020205020404" pitchFamily="49" charset="0"/>
                <a:sym typeface="Space Grotesk"/>
              </a:rPr>
              <a:t>Tên biến không trùng với từ khoá như: 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int</a:t>
            </a: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Courier New" panose="02070309020205020404" pitchFamily="49" charset="0"/>
                <a:sym typeface="Space Grotesk"/>
              </a:rPr>
              <a:t>, </a:t>
            </a:r>
            <a:r>
              <a:rPr lang="en-US" sz="2200">
                <a:solidFill>
                  <a:schemeClr val="dk1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float</a:t>
            </a:r>
            <a:r>
              <a:rPr lang="en-US" sz="2200">
                <a:solidFill>
                  <a:schemeClr val="dk1"/>
                </a:solidFill>
                <a:latin typeface="Montserrat" panose="00000500000000000000" pitchFamily="2" charset="0"/>
                <a:ea typeface="Space Grotesk"/>
                <a:cs typeface="Courier New" panose="02070309020205020404" pitchFamily="49" charset="0"/>
                <a:sym typeface="Space Grotesk"/>
              </a:rPr>
              <a:t>,…</a:t>
            </a:r>
          </a:p>
          <a:p>
            <a:pPr marL="457200" marR="0" lvl="0" indent="-342900" rtl="0">
              <a:lnSpc>
                <a:spcPct val="140019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2200">
              <a:solidFill>
                <a:schemeClr val="dk1"/>
              </a:solidFill>
              <a:latin typeface="Montserrat" panose="00000500000000000000" pitchFamily="2" charset="0"/>
              <a:ea typeface="Space Grotesk"/>
              <a:cs typeface="Courier New" panose="02070309020205020404" pitchFamily="49" charset="0"/>
              <a:sym typeface="Space Grotes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4AC25-C96C-4211-83DE-9A6F46EB53BE}"/>
              </a:ext>
            </a:extLst>
          </p:cNvPr>
          <p:cNvSpPr txBox="1"/>
          <p:nvPr/>
        </p:nvSpPr>
        <p:spPr>
          <a:xfrm>
            <a:off x="1236045" y="1104611"/>
            <a:ext cx="4503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Quy tắc Khai báo biến</a:t>
            </a:r>
            <a:endParaRPr lang="vi-VN" sz="2800" b="1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Graphic 15" descr="Bookmark with solid fill">
            <a:extLst>
              <a:ext uri="{FF2B5EF4-FFF2-40B4-BE49-F238E27FC236}">
                <a16:creationId xmlns:a16="http://schemas.microsoft.com/office/drawing/2014/main" id="{E8F5E94D-E286-4E21-8458-F732E3579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050" y="1094883"/>
            <a:ext cx="557326" cy="5573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1F6F42-EAB6-449C-BBCB-1C43C94D3454}"/>
              </a:ext>
            </a:extLst>
          </p:cNvPr>
          <p:cNvSpPr/>
          <p:nvPr/>
        </p:nvSpPr>
        <p:spPr>
          <a:xfrm>
            <a:off x="1236045" y="2672383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Google Shape;170;p28">
            <a:extLst>
              <a:ext uri="{FF2B5EF4-FFF2-40B4-BE49-F238E27FC236}">
                <a16:creationId xmlns:a16="http://schemas.microsoft.com/office/drawing/2014/main" id="{0E59606D-34CA-4242-8FAD-44AF969052F7}"/>
              </a:ext>
            </a:extLst>
          </p:cNvPr>
          <p:cNvSpPr txBox="1"/>
          <p:nvPr/>
        </p:nvSpPr>
        <p:spPr>
          <a:xfrm>
            <a:off x="1364497" y="2772996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int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 score_01; 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9FAE43-35E9-444F-B946-4BADCE3A8E5E}"/>
              </a:ext>
            </a:extLst>
          </p:cNvPr>
          <p:cNvSpPr/>
          <p:nvPr/>
        </p:nvSpPr>
        <p:spPr>
          <a:xfrm>
            <a:off x="1236045" y="3980904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Google Shape;170;p28">
            <a:extLst>
              <a:ext uri="{FF2B5EF4-FFF2-40B4-BE49-F238E27FC236}">
                <a16:creationId xmlns:a16="http://schemas.microsoft.com/office/drawing/2014/main" id="{417D96D8-8D40-4902-B09A-9A5DC5745C76}"/>
              </a:ext>
            </a:extLst>
          </p:cNvPr>
          <p:cNvSpPr txBox="1"/>
          <p:nvPr/>
        </p:nvSpPr>
        <p:spPr>
          <a:xfrm>
            <a:off x="1354769" y="4081517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int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 var, _var; 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74F5E8-BB6B-4D11-8C44-F4FAF9F5CBC8}"/>
              </a:ext>
            </a:extLst>
          </p:cNvPr>
          <p:cNvSpPr/>
          <p:nvPr/>
        </p:nvSpPr>
        <p:spPr>
          <a:xfrm>
            <a:off x="4745780" y="3980904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Google Shape;170;p28">
            <a:extLst>
              <a:ext uri="{FF2B5EF4-FFF2-40B4-BE49-F238E27FC236}">
                <a16:creationId xmlns:a16="http://schemas.microsoft.com/office/drawing/2014/main" id="{A8B893A1-7257-47B9-9405-6690CD13B8F3}"/>
              </a:ext>
            </a:extLst>
          </p:cNvPr>
          <p:cNvSpPr txBox="1"/>
          <p:nvPr/>
        </p:nvSpPr>
        <p:spPr>
          <a:xfrm>
            <a:off x="4903416" y="4052333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int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 </a:t>
            </a:r>
            <a:r>
              <a:rPr lang="en-US" b="1" spc="150">
                <a:solidFill>
                  <a:srgbClr val="FF0000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10_diem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; 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B75833-36A0-486D-A7E4-93C737AE47D5}"/>
              </a:ext>
            </a:extLst>
          </p:cNvPr>
          <p:cNvGrpSpPr/>
          <p:nvPr/>
        </p:nvGrpSpPr>
        <p:grpSpPr>
          <a:xfrm>
            <a:off x="7130278" y="4054452"/>
            <a:ext cx="436535" cy="436535"/>
            <a:chOff x="8378489" y="2911138"/>
            <a:chExt cx="596916" cy="59691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243B0D-6796-4E44-B303-7BCD03847773}"/>
                </a:ext>
              </a:extLst>
            </p:cNvPr>
            <p:cNvSpPr/>
            <p:nvPr/>
          </p:nvSpPr>
          <p:spPr>
            <a:xfrm>
              <a:off x="8451942" y="2984591"/>
              <a:ext cx="450011" cy="450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0" name="Graphic 39" descr="Badge Cross with solid fill">
              <a:extLst>
                <a:ext uri="{FF2B5EF4-FFF2-40B4-BE49-F238E27FC236}">
                  <a16:creationId xmlns:a16="http://schemas.microsoft.com/office/drawing/2014/main" id="{7401D0C4-B892-47EA-A202-5DFC15582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8489" y="2911138"/>
              <a:ext cx="596916" cy="59691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E00545-B292-4886-A426-52BEE5250F01}"/>
              </a:ext>
            </a:extLst>
          </p:cNvPr>
          <p:cNvGrpSpPr/>
          <p:nvPr/>
        </p:nvGrpSpPr>
        <p:grpSpPr>
          <a:xfrm>
            <a:off x="3621521" y="2777059"/>
            <a:ext cx="435105" cy="435105"/>
            <a:chOff x="3705852" y="2672964"/>
            <a:chExt cx="435105" cy="4351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8930E5-4ADE-4F91-A36F-C9594C614405}"/>
                </a:ext>
              </a:extLst>
            </p:cNvPr>
            <p:cNvSpPr/>
            <p:nvPr/>
          </p:nvSpPr>
          <p:spPr>
            <a:xfrm>
              <a:off x="3804249" y="2734574"/>
              <a:ext cx="250166" cy="2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Graphic 21" descr="Badge Tick1 with solid fill">
              <a:extLst>
                <a:ext uri="{FF2B5EF4-FFF2-40B4-BE49-F238E27FC236}">
                  <a16:creationId xmlns:a16="http://schemas.microsoft.com/office/drawing/2014/main" id="{9A8C1AD4-BD27-48A8-9953-9BFE225FC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05852" y="2672964"/>
              <a:ext cx="435105" cy="43510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775501-EA3D-42D3-A75C-808048ECE3C6}"/>
              </a:ext>
            </a:extLst>
          </p:cNvPr>
          <p:cNvGrpSpPr/>
          <p:nvPr/>
        </p:nvGrpSpPr>
        <p:grpSpPr>
          <a:xfrm>
            <a:off x="3621521" y="4084999"/>
            <a:ext cx="435105" cy="435105"/>
            <a:chOff x="3705852" y="3980904"/>
            <a:chExt cx="435105" cy="43510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349E74-991B-4AA1-B0DD-4893B1513451}"/>
                </a:ext>
              </a:extLst>
            </p:cNvPr>
            <p:cNvSpPr/>
            <p:nvPr/>
          </p:nvSpPr>
          <p:spPr>
            <a:xfrm>
              <a:off x="3798321" y="4044537"/>
              <a:ext cx="250166" cy="2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7" name="Graphic 36" descr="Badge Tick1 with solid fill">
              <a:extLst>
                <a:ext uri="{FF2B5EF4-FFF2-40B4-BE49-F238E27FC236}">
                  <a16:creationId xmlns:a16="http://schemas.microsoft.com/office/drawing/2014/main" id="{C000330C-AAAC-4730-94AC-9175FE861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05852" y="3980904"/>
              <a:ext cx="435105" cy="435105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B7F7C0F-A682-4C0D-A177-CA65A36EBDA8}"/>
              </a:ext>
            </a:extLst>
          </p:cNvPr>
          <p:cNvSpPr/>
          <p:nvPr/>
        </p:nvSpPr>
        <p:spPr>
          <a:xfrm>
            <a:off x="1236045" y="5320062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Google Shape;170;p28">
            <a:extLst>
              <a:ext uri="{FF2B5EF4-FFF2-40B4-BE49-F238E27FC236}">
                <a16:creationId xmlns:a16="http://schemas.microsoft.com/office/drawing/2014/main" id="{4B25C752-0015-48C3-8083-23414340C5F7}"/>
              </a:ext>
            </a:extLst>
          </p:cNvPr>
          <p:cNvSpPr txBox="1"/>
          <p:nvPr/>
        </p:nvSpPr>
        <p:spPr>
          <a:xfrm>
            <a:off x="1354769" y="5420675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float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 score;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E08F9A-760C-4F9F-BD4A-2BC710D72F20}"/>
              </a:ext>
            </a:extLst>
          </p:cNvPr>
          <p:cNvSpPr/>
          <p:nvPr/>
        </p:nvSpPr>
        <p:spPr>
          <a:xfrm>
            <a:off x="4745780" y="5320062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38B81C-27CE-419A-857F-87ED50242ABB}"/>
              </a:ext>
            </a:extLst>
          </p:cNvPr>
          <p:cNvSpPr/>
          <p:nvPr/>
        </p:nvSpPr>
        <p:spPr>
          <a:xfrm>
            <a:off x="4749278" y="2672383"/>
            <a:ext cx="2531777" cy="612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Google Shape;170;p28">
            <a:extLst>
              <a:ext uri="{FF2B5EF4-FFF2-40B4-BE49-F238E27FC236}">
                <a16:creationId xmlns:a16="http://schemas.microsoft.com/office/drawing/2014/main" id="{91203B7D-8D9E-4071-9470-01197ADB41A6}"/>
              </a:ext>
            </a:extLst>
          </p:cNvPr>
          <p:cNvSpPr txBox="1"/>
          <p:nvPr/>
        </p:nvSpPr>
        <p:spPr>
          <a:xfrm>
            <a:off x="4903416" y="5391491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int </a:t>
            </a:r>
            <a:r>
              <a:rPr lang="en-US" b="1" spc="150">
                <a:solidFill>
                  <a:srgbClr val="CC0000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float</a:t>
            </a: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;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22BB07-F020-403B-920D-ED55851E8510}"/>
              </a:ext>
            </a:extLst>
          </p:cNvPr>
          <p:cNvGrpSpPr/>
          <p:nvPr/>
        </p:nvGrpSpPr>
        <p:grpSpPr>
          <a:xfrm>
            <a:off x="7130278" y="5393610"/>
            <a:ext cx="436535" cy="436535"/>
            <a:chOff x="8378489" y="2911138"/>
            <a:chExt cx="596916" cy="59691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587E1D-5794-4C62-8F9B-4FF101C1F9D0}"/>
                </a:ext>
              </a:extLst>
            </p:cNvPr>
            <p:cNvSpPr/>
            <p:nvPr/>
          </p:nvSpPr>
          <p:spPr>
            <a:xfrm>
              <a:off x="8451942" y="2984591"/>
              <a:ext cx="450011" cy="450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1" name="Graphic 50" descr="Badge Cross with solid fill">
              <a:extLst>
                <a:ext uri="{FF2B5EF4-FFF2-40B4-BE49-F238E27FC236}">
                  <a16:creationId xmlns:a16="http://schemas.microsoft.com/office/drawing/2014/main" id="{121864BB-CC8D-48BC-9EA1-98487AFBC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8489" y="2911138"/>
              <a:ext cx="596916" cy="5969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92C639-4F0D-417B-92B3-89F925B6D7C8}"/>
              </a:ext>
            </a:extLst>
          </p:cNvPr>
          <p:cNvGrpSpPr/>
          <p:nvPr/>
        </p:nvGrpSpPr>
        <p:grpSpPr>
          <a:xfrm>
            <a:off x="3621521" y="5424157"/>
            <a:ext cx="435105" cy="435105"/>
            <a:chOff x="3705852" y="3980904"/>
            <a:chExt cx="435105" cy="43510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5C3DB98-627B-4EA9-AD43-B1F88703FF9E}"/>
                </a:ext>
              </a:extLst>
            </p:cNvPr>
            <p:cNvSpPr/>
            <p:nvPr/>
          </p:nvSpPr>
          <p:spPr>
            <a:xfrm>
              <a:off x="3798321" y="4044537"/>
              <a:ext cx="250166" cy="2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4" name="Graphic 53" descr="Badge Tick1 with solid fill">
              <a:extLst>
                <a:ext uri="{FF2B5EF4-FFF2-40B4-BE49-F238E27FC236}">
                  <a16:creationId xmlns:a16="http://schemas.microsoft.com/office/drawing/2014/main" id="{D414F5AD-30F9-4FA8-B424-FACB5C54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05852" y="3980904"/>
              <a:ext cx="435105" cy="435105"/>
            </a:xfrm>
            <a:prstGeom prst="rect">
              <a:avLst/>
            </a:prstGeom>
          </p:spPr>
        </p:pic>
      </p:grpSp>
      <p:sp>
        <p:nvSpPr>
          <p:cNvPr id="20" name="Google Shape;170;p28">
            <a:extLst>
              <a:ext uri="{FF2B5EF4-FFF2-40B4-BE49-F238E27FC236}">
                <a16:creationId xmlns:a16="http://schemas.microsoft.com/office/drawing/2014/main" id="{1840A3CB-DC74-4724-8241-BD0DE645C404}"/>
              </a:ext>
            </a:extLst>
          </p:cNvPr>
          <p:cNvSpPr txBox="1"/>
          <p:nvPr/>
        </p:nvSpPr>
        <p:spPr>
          <a:xfrm>
            <a:off x="4903416" y="2743812"/>
            <a:ext cx="2374141" cy="38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b="1" spc="15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int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 </a:t>
            </a:r>
            <a:r>
              <a:rPr lang="en-US" b="1" spc="150">
                <a:solidFill>
                  <a:srgbClr val="FF0000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m@th</a:t>
            </a:r>
            <a:r>
              <a:rPr lang="en-US" b="1" spc="150">
                <a:solidFill>
                  <a:srgbClr val="FFFFFF"/>
                </a:solidFill>
                <a:latin typeface="Courier New" panose="02070309020205020404" pitchFamily="49" charset="0"/>
                <a:ea typeface="Source Sans Pro SemiBold" panose="020B0603030403020204" pitchFamily="34" charset="0"/>
                <a:cs typeface="Courier New" panose="02070309020205020404" pitchFamily="49" charset="0"/>
                <a:sym typeface="Space Mono"/>
              </a:rPr>
              <a:t>; </a:t>
            </a:r>
            <a:endParaRPr sz="1100" b="1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49C6FD-D3E6-4EBE-87B7-17624D072D3E}"/>
              </a:ext>
            </a:extLst>
          </p:cNvPr>
          <p:cNvGrpSpPr/>
          <p:nvPr/>
        </p:nvGrpSpPr>
        <p:grpSpPr>
          <a:xfrm>
            <a:off x="7130278" y="2745931"/>
            <a:ext cx="436535" cy="436535"/>
            <a:chOff x="8378489" y="2911138"/>
            <a:chExt cx="596916" cy="5969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164755B-5096-4A36-87FA-C4D0E38C3528}"/>
                </a:ext>
              </a:extLst>
            </p:cNvPr>
            <p:cNvSpPr/>
            <p:nvPr/>
          </p:nvSpPr>
          <p:spPr>
            <a:xfrm>
              <a:off x="8451942" y="2984591"/>
              <a:ext cx="450011" cy="450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4" name="Graphic 23" descr="Badge Cross with solid fill">
              <a:extLst>
                <a:ext uri="{FF2B5EF4-FFF2-40B4-BE49-F238E27FC236}">
                  <a16:creationId xmlns:a16="http://schemas.microsoft.com/office/drawing/2014/main" id="{819C6686-321F-46D0-B8D4-51E3989E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8489" y="2911138"/>
              <a:ext cx="596916" cy="59691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AB7B232-64D5-4FA1-B459-196BDD43723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D8412D9F-F0BC-4288-99F1-094DA252B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02375"/>
              </p:ext>
            </p:extLst>
          </p:nvPr>
        </p:nvGraphicFramePr>
        <p:xfrm>
          <a:off x="1061286" y="2942580"/>
          <a:ext cx="100584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01577411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6950056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50264972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37721981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9410193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11813147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863587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660564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auto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break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case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char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const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continue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default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do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28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double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else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enum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extern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float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for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goto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if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20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int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long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register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return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short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signed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sizeof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static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struct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switch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typedef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union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unsigned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void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volatile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while</a:t>
                      </a:r>
                      <a:endParaRPr lang="vi-VN" sz="160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965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A20BC8-65C3-42DB-AA5F-E5DF1D98CD6D}"/>
              </a:ext>
            </a:extLst>
          </p:cNvPr>
          <p:cNvSpPr txBox="1"/>
          <p:nvPr/>
        </p:nvSpPr>
        <p:spPr>
          <a:xfrm>
            <a:off x="3599358" y="2279417"/>
            <a:ext cx="501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Montserrat Black" panose="00000A00000000000000" pitchFamily="2" charset="0"/>
              </a:rPr>
              <a:t>Một số Từ Khoá thường gặp trong C++</a:t>
            </a:r>
            <a:endParaRPr lang="vi-VN">
              <a:solidFill>
                <a:schemeClr val="accent5">
                  <a:lumMod val="75000"/>
                </a:schemeClr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6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4450D-CBB7-4329-B6BB-5A62EB921EC5}"/>
              </a:ext>
            </a:extLst>
          </p:cNvPr>
          <p:cNvSpPr/>
          <p:nvPr/>
        </p:nvSpPr>
        <p:spPr>
          <a:xfrm>
            <a:off x="474246" y="690181"/>
            <a:ext cx="11278934" cy="5581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AFFC-91F9-438A-A351-C975E0D4E73D}"/>
              </a:ext>
            </a:extLst>
          </p:cNvPr>
          <p:cNvSpPr txBox="1"/>
          <p:nvPr/>
        </p:nvSpPr>
        <p:spPr>
          <a:xfrm>
            <a:off x="9878219" y="711826"/>
            <a:ext cx="1764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85000"/>
                  </a:schemeClr>
                </a:solidFill>
                <a:latin typeface="Montserrat Medium" panose="00000600000000000000" pitchFamily="2" charset="0"/>
              </a:rPr>
              <a:t>02</a:t>
            </a:r>
            <a:endParaRPr lang="vi-VN" sz="8000">
              <a:solidFill>
                <a:schemeClr val="bg1">
                  <a:lumMod val="8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6285A-A061-43B5-A742-8B71B8C4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043" y="3980904"/>
            <a:ext cx="2186915" cy="2186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74AC25-C96C-4211-83DE-9A6F46EB53BE}"/>
              </a:ext>
            </a:extLst>
          </p:cNvPr>
          <p:cNvSpPr txBox="1"/>
          <p:nvPr/>
        </p:nvSpPr>
        <p:spPr>
          <a:xfrm>
            <a:off x="1364496" y="1111936"/>
            <a:ext cx="600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Ví Dụ Khai Báo Biến Trong C++</a:t>
            </a:r>
            <a:endParaRPr lang="vi-VN" sz="280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Graphic 15" descr="Browser window with solid fill">
            <a:extLst>
              <a:ext uri="{FF2B5EF4-FFF2-40B4-BE49-F238E27FC236}">
                <a16:creationId xmlns:a16="http://schemas.microsoft.com/office/drawing/2014/main" id="{E8F5E94D-E286-4E21-8458-F732E3579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3050" y="1094883"/>
            <a:ext cx="557326" cy="557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47F02-DAF9-4210-A92C-83A70CAD44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7" t="453" r="18453" b="-453"/>
          <a:stretch/>
        </p:blipFill>
        <p:spPr>
          <a:xfrm>
            <a:off x="1320376" y="1920649"/>
            <a:ext cx="7930837" cy="37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1239</Words>
  <Application>Microsoft Office PowerPoint</Application>
  <PresentationFormat>Widescreen</PresentationFormat>
  <Paragraphs>282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Bahnschrift SemiBold</vt:lpstr>
      <vt:lpstr>Calibri</vt:lpstr>
      <vt:lpstr>Calibri Light</vt:lpstr>
      <vt:lpstr>Courier New</vt:lpstr>
      <vt:lpstr>Montserrat</vt:lpstr>
      <vt:lpstr>Montserrat Black</vt:lpstr>
      <vt:lpstr>Montserrat ExtraLight</vt:lpstr>
      <vt:lpstr>Montserrat Light</vt:lpstr>
      <vt:lpstr>Montserrat Medium</vt:lpstr>
      <vt:lpstr>Montserrat SemiBold</vt:lpstr>
      <vt:lpstr>Space Mono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Đỗ Nhật Tân</dc:creator>
  <cp:lastModifiedBy>Đỗ Nhật Tân</cp:lastModifiedBy>
  <cp:revision>4</cp:revision>
  <dcterms:created xsi:type="dcterms:W3CDTF">2021-10-25T13:13:19Z</dcterms:created>
  <dcterms:modified xsi:type="dcterms:W3CDTF">2022-01-14T20:04:30Z</dcterms:modified>
</cp:coreProperties>
</file>